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4" r:id="rId3"/>
    <p:sldId id="258" r:id="rId4"/>
    <p:sldId id="275" r:id="rId5"/>
    <p:sldId id="276" r:id="rId6"/>
    <p:sldId id="277" r:id="rId7"/>
    <p:sldId id="278" r:id="rId8"/>
    <p:sldId id="279" r:id="rId9"/>
    <p:sldId id="280" r:id="rId10"/>
    <p:sldId id="281" r:id="rId11"/>
    <p:sldId id="282" r:id="rId12"/>
    <p:sldId id="283" r:id="rId13"/>
    <p:sldId id="259" r:id="rId14"/>
    <p:sldId id="257" r:id="rId15"/>
    <p:sldId id="260" r:id="rId16"/>
    <p:sldId id="284" r:id="rId17"/>
    <p:sldId id="285" r:id="rId18"/>
    <p:sldId id="286" r:id="rId19"/>
    <p:sldId id="287" r:id="rId20"/>
    <p:sldId id="288" r:id="rId21"/>
    <p:sldId id="289" r:id="rId22"/>
    <p:sldId id="290" r:id="rId23"/>
    <p:sldId id="291" r:id="rId24"/>
    <p:sldId id="263" r:id="rId25"/>
    <p:sldId id="261" r:id="rId26"/>
    <p:sldId id="262" r:id="rId27"/>
    <p:sldId id="271" r:id="rId28"/>
    <p:sldId id="292" r:id="rId29"/>
    <p:sldId id="273" r:id="rId30"/>
    <p:sldId id="293" r:id="rId31"/>
    <p:sldId id="294" r:id="rId32"/>
    <p:sldId id="295" r:id="rId33"/>
    <p:sldId id="264" r:id="rId34"/>
    <p:sldId id="299" r:id="rId35"/>
    <p:sldId id="272" r:id="rId36"/>
    <p:sldId id="265" r:id="rId37"/>
    <p:sldId id="296" r:id="rId38"/>
    <p:sldId id="297" r:id="rId39"/>
    <p:sldId id="266" r:id="rId40"/>
    <p:sldId id="300" r:id="rId41"/>
    <p:sldId id="301" r:id="rId42"/>
    <p:sldId id="302" r:id="rId43"/>
    <p:sldId id="303" r:id="rId44"/>
    <p:sldId id="267" r:id="rId45"/>
    <p:sldId id="304" r:id="rId46"/>
    <p:sldId id="305" r:id="rId47"/>
    <p:sldId id="306" r:id="rId48"/>
    <p:sldId id="307" r:id="rId49"/>
    <p:sldId id="332" r:id="rId50"/>
    <p:sldId id="333" r:id="rId51"/>
    <p:sldId id="336" r:id="rId52"/>
    <p:sldId id="335" r:id="rId53"/>
    <p:sldId id="334" r:id="rId54"/>
    <p:sldId id="308" r:id="rId55"/>
    <p:sldId id="310" r:id="rId56"/>
    <p:sldId id="311" r:id="rId57"/>
    <p:sldId id="312" r:id="rId58"/>
    <p:sldId id="321" r:id="rId59"/>
    <p:sldId id="314" r:id="rId60"/>
    <p:sldId id="315" r:id="rId61"/>
    <p:sldId id="320" r:id="rId62"/>
    <p:sldId id="319" r:id="rId63"/>
    <p:sldId id="313" r:id="rId64"/>
    <p:sldId id="316" r:id="rId65"/>
    <p:sldId id="317" r:id="rId66"/>
    <p:sldId id="318" r:id="rId67"/>
    <p:sldId id="322" r:id="rId68"/>
    <p:sldId id="323" r:id="rId69"/>
    <p:sldId id="324" r:id="rId70"/>
    <p:sldId id="325" r:id="rId71"/>
    <p:sldId id="326" r:id="rId72"/>
    <p:sldId id="327" r:id="rId73"/>
    <p:sldId id="328" r:id="rId74"/>
    <p:sldId id="329" r:id="rId75"/>
    <p:sldId id="330" r:id="rId76"/>
    <p:sldId id="331" r:id="rId77"/>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6A1165-0E0A-4826-A86B-63A6A087F27B}" v="10" dt="2024-06-06T06:44:22.448"/>
  </p1510:revLst>
</p1510:revInfo>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Styl jasny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A111915-BE36-4E01-A7E5-04B1672EAD32}" styleName="Styl jasny 2 — Ak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185" autoAdjust="0"/>
  </p:normalViewPr>
  <p:slideViewPr>
    <p:cSldViewPr snapToGrid="0">
      <p:cViewPr varScale="1">
        <p:scale>
          <a:sx n="75" d="100"/>
          <a:sy n="75" d="100"/>
        </p:scale>
        <p:origin x="902"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microsoft.com/office/2016/11/relationships/changesInfo" Target="changesInfos/changesInfo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tur Puławski" userId="2af77b003173f2df" providerId="LiveId" clId="{3B6A1165-0E0A-4826-A86B-63A6A087F27B}"/>
    <pc:docChg chg="undo custSel addSld delSld modSld sldOrd">
      <pc:chgData name="Artur Puławski" userId="2af77b003173f2df" providerId="LiveId" clId="{3B6A1165-0E0A-4826-A86B-63A6A087F27B}" dt="2024-06-06T07:08:33.312" v="3702" actId="115"/>
      <pc:docMkLst>
        <pc:docMk/>
      </pc:docMkLst>
      <pc:sldChg chg="addSp delSp modSp mod">
        <pc:chgData name="Artur Puławski" userId="2af77b003173f2df" providerId="LiveId" clId="{3B6A1165-0E0A-4826-A86B-63A6A087F27B}" dt="2024-06-06T06:45:17.740" v="3440" actId="14100"/>
        <pc:sldMkLst>
          <pc:docMk/>
          <pc:sldMk cId="3138836526" sldId="256"/>
        </pc:sldMkLst>
        <pc:spChg chg="mod">
          <ac:chgData name="Artur Puławski" userId="2af77b003173f2df" providerId="LiveId" clId="{3B6A1165-0E0A-4826-A86B-63A6A087F27B}" dt="2024-06-06T06:44:28.114" v="3438" actId="14100"/>
          <ac:spMkLst>
            <pc:docMk/>
            <pc:sldMk cId="3138836526" sldId="256"/>
            <ac:spMk id="2" creationId="{707FFE2F-CBB5-4D5F-2D7B-F7A7647F8770}"/>
          </ac:spMkLst>
        </pc:spChg>
        <pc:spChg chg="mod">
          <ac:chgData name="Artur Puławski" userId="2af77b003173f2df" providerId="LiveId" clId="{3B6A1165-0E0A-4826-A86B-63A6A087F27B}" dt="2024-06-06T06:44:33.527" v="3439" actId="2711"/>
          <ac:spMkLst>
            <pc:docMk/>
            <pc:sldMk cId="3138836526" sldId="256"/>
            <ac:spMk id="3" creationId="{4C9FF8B9-4A1D-2ABA-6222-1437475E4EF1}"/>
          </ac:spMkLst>
        </pc:spChg>
        <pc:spChg chg="del">
          <ac:chgData name="Artur Puławski" userId="2af77b003173f2df" providerId="LiveId" clId="{3B6A1165-0E0A-4826-A86B-63A6A087F27B}" dt="2024-06-06T06:42:13.436" v="3411" actId="21"/>
          <ac:spMkLst>
            <pc:docMk/>
            <pc:sldMk cId="3138836526" sldId="256"/>
            <ac:spMk id="4" creationId="{4F9E9B4B-4CA2-A66E-FAD4-8E7A3CA35C73}"/>
          </ac:spMkLst>
        </pc:spChg>
        <pc:spChg chg="add del mod">
          <ac:chgData name="Artur Puławski" userId="2af77b003173f2df" providerId="LiveId" clId="{3B6A1165-0E0A-4826-A86B-63A6A087F27B}" dt="2024-06-06T06:42:24.295" v="3412" actId="21"/>
          <ac:spMkLst>
            <pc:docMk/>
            <pc:sldMk cId="3138836526" sldId="256"/>
            <ac:spMk id="6" creationId="{8551CACD-530C-1447-864D-0FF0F282AC48}"/>
          </ac:spMkLst>
        </pc:spChg>
        <pc:spChg chg="add del">
          <ac:chgData name="Artur Puławski" userId="2af77b003173f2df" providerId="LiveId" clId="{3B6A1165-0E0A-4826-A86B-63A6A087F27B}" dt="2024-06-06T06:42:57.814" v="3417" actId="26606"/>
          <ac:spMkLst>
            <pc:docMk/>
            <pc:sldMk cId="3138836526" sldId="256"/>
            <ac:spMk id="28" creationId="{0D57E7FA-E8FC-45AC-868F-CDC8144939D6}"/>
          </ac:spMkLst>
        </pc:spChg>
        <pc:spChg chg="add del">
          <ac:chgData name="Artur Puławski" userId="2af77b003173f2df" providerId="LiveId" clId="{3B6A1165-0E0A-4826-A86B-63A6A087F27B}" dt="2024-06-06T06:43:34.761" v="3425" actId="26606"/>
          <ac:spMkLst>
            <pc:docMk/>
            <pc:sldMk cId="3138836526" sldId="256"/>
            <ac:spMk id="29" creationId="{0D57E7FA-E8FC-45AC-868F-CDC8144939D6}"/>
          </ac:spMkLst>
        </pc:spChg>
        <pc:spChg chg="add del">
          <ac:chgData name="Artur Puławski" userId="2af77b003173f2df" providerId="LiveId" clId="{3B6A1165-0E0A-4826-A86B-63A6A087F27B}" dt="2024-06-06T06:43:34.761" v="3425" actId="26606"/>
          <ac:spMkLst>
            <pc:docMk/>
            <pc:sldMk cId="3138836526" sldId="256"/>
            <ac:spMk id="30" creationId="{454966A0-ADB7-4D0B-8AE5-AACA88BFF9E0}"/>
          </ac:spMkLst>
        </pc:spChg>
        <pc:spChg chg="add">
          <ac:chgData name="Artur Puławski" userId="2af77b003173f2df" providerId="LiveId" clId="{3B6A1165-0E0A-4826-A86B-63A6A087F27B}" dt="2024-06-06T06:43:38.919" v="3426" actId="26606"/>
          <ac:spMkLst>
            <pc:docMk/>
            <pc:sldMk cId="3138836526" sldId="256"/>
            <ac:spMk id="32" creationId="{0D57E7FA-E8FC-45AC-868F-CDC8144939D6}"/>
          </ac:spMkLst>
        </pc:spChg>
        <pc:spChg chg="add del">
          <ac:chgData name="Artur Puławski" userId="2af77b003173f2df" providerId="LiveId" clId="{3B6A1165-0E0A-4826-A86B-63A6A087F27B}" dt="2024-06-06T06:42:57.814" v="3417" actId="26606"/>
          <ac:spMkLst>
            <pc:docMk/>
            <pc:sldMk cId="3138836526" sldId="256"/>
            <ac:spMk id="33" creationId="{214DB47B-6C2B-46D1-9B08-00E098C72C0F}"/>
          </ac:spMkLst>
        </pc:spChg>
        <pc:spChg chg="add">
          <ac:chgData name="Artur Puławski" userId="2af77b003173f2df" providerId="LiveId" clId="{3B6A1165-0E0A-4826-A86B-63A6A087F27B}" dt="2024-06-06T06:43:38.919" v="3426" actId="26606"/>
          <ac:spMkLst>
            <pc:docMk/>
            <pc:sldMk cId="3138836526" sldId="256"/>
            <ac:spMk id="34" creationId="{FA69AAE0-49D5-4C8B-8BA2-55898C00E05E}"/>
          </ac:spMkLst>
        </pc:spChg>
        <pc:spChg chg="add del">
          <ac:chgData name="Artur Puławski" userId="2af77b003173f2df" providerId="LiveId" clId="{3B6A1165-0E0A-4826-A86B-63A6A087F27B}" dt="2024-06-06T06:43:34.761" v="3425" actId="26606"/>
          <ac:spMkLst>
            <pc:docMk/>
            <pc:sldMk cId="3138836526" sldId="256"/>
            <ac:spMk id="35" creationId="{9CF7FE1C-8BC5-4B0C-A2BC-93AB72C90FDD}"/>
          </ac:spMkLst>
        </pc:spChg>
        <pc:picChg chg="add mod">
          <ac:chgData name="Artur Puławski" userId="2af77b003173f2df" providerId="LiveId" clId="{3B6A1165-0E0A-4826-A86B-63A6A087F27B}" dt="2024-06-06T06:45:17.740" v="3440" actId="14100"/>
          <ac:picMkLst>
            <pc:docMk/>
            <pc:sldMk cId="3138836526" sldId="256"/>
            <ac:picMk id="8" creationId="{255125D1-CBAA-0C1D-EAF7-BDDC33120BEF}"/>
          </ac:picMkLst>
        </pc:picChg>
        <pc:picChg chg="mod ord">
          <ac:chgData name="Artur Puławski" userId="2af77b003173f2df" providerId="LiveId" clId="{3B6A1165-0E0A-4826-A86B-63A6A087F27B}" dt="2024-06-06T06:44:16.507" v="3434" actId="14100"/>
          <ac:picMkLst>
            <pc:docMk/>
            <pc:sldMk cId="3138836526" sldId="256"/>
            <ac:picMk id="26" creationId="{4D233AC3-95A1-20F2-B1DC-39D0E3424C8A}"/>
          </ac:picMkLst>
        </pc:picChg>
      </pc:sldChg>
      <pc:sldChg chg="modSp mod">
        <pc:chgData name="Artur Puławski" userId="2af77b003173f2df" providerId="LiveId" clId="{3B6A1165-0E0A-4826-A86B-63A6A087F27B}" dt="2024-06-06T03:47:16.633" v="413" actId="14100"/>
        <pc:sldMkLst>
          <pc:docMk/>
          <pc:sldMk cId="1264704815" sldId="257"/>
        </pc:sldMkLst>
        <pc:picChg chg="mod">
          <ac:chgData name="Artur Puławski" userId="2af77b003173f2df" providerId="LiveId" clId="{3B6A1165-0E0A-4826-A86B-63A6A087F27B}" dt="2024-06-06T03:47:16.633" v="413" actId="14100"/>
          <ac:picMkLst>
            <pc:docMk/>
            <pc:sldMk cId="1264704815" sldId="257"/>
            <ac:picMk id="5" creationId="{44DA5FF1-B06E-9F84-C378-9633093EFFDF}"/>
          </ac:picMkLst>
        </pc:picChg>
      </pc:sldChg>
      <pc:sldChg chg="ord">
        <pc:chgData name="Artur Puławski" userId="2af77b003173f2df" providerId="LiveId" clId="{3B6A1165-0E0A-4826-A86B-63A6A087F27B}" dt="2024-06-06T04:06:27.052" v="760"/>
        <pc:sldMkLst>
          <pc:docMk/>
          <pc:sldMk cId="3935942103" sldId="266"/>
        </pc:sldMkLst>
      </pc:sldChg>
      <pc:sldChg chg="ord">
        <pc:chgData name="Artur Puławski" userId="2af77b003173f2df" providerId="LiveId" clId="{3B6A1165-0E0A-4826-A86B-63A6A087F27B}" dt="2024-06-06T05:32:21.658" v="2402"/>
        <pc:sldMkLst>
          <pc:docMk/>
          <pc:sldMk cId="2423607197" sldId="267"/>
        </pc:sldMkLst>
      </pc:sldChg>
      <pc:sldChg chg="modSp mod">
        <pc:chgData name="Artur Puławski" userId="2af77b003173f2df" providerId="LiveId" clId="{3B6A1165-0E0A-4826-A86B-63A6A087F27B}" dt="2024-06-06T03:45:59.204" v="411" actId="20577"/>
        <pc:sldMkLst>
          <pc:docMk/>
          <pc:sldMk cId="1834701595" sldId="274"/>
        </pc:sldMkLst>
        <pc:spChg chg="mod">
          <ac:chgData name="Artur Puławski" userId="2af77b003173f2df" providerId="LiveId" clId="{3B6A1165-0E0A-4826-A86B-63A6A087F27B}" dt="2024-06-06T03:45:59.204" v="411" actId="20577"/>
          <ac:spMkLst>
            <pc:docMk/>
            <pc:sldMk cId="1834701595" sldId="274"/>
            <ac:spMk id="3" creationId="{A1C06343-0D22-3495-D152-F2245BDDB692}"/>
          </ac:spMkLst>
        </pc:spChg>
      </pc:sldChg>
      <pc:sldChg chg="addSp delSp mod">
        <pc:chgData name="Artur Puławski" userId="2af77b003173f2df" providerId="LiveId" clId="{3B6A1165-0E0A-4826-A86B-63A6A087F27B}" dt="2024-06-06T03:50:55.319" v="418" actId="22"/>
        <pc:sldMkLst>
          <pc:docMk/>
          <pc:sldMk cId="3789252683" sldId="275"/>
        </pc:sldMkLst>
        <pc:spChg chg="add del">
          <ac:chgData name="Artur Puławski" userId="2af77b003173f2df" providerId="LiveId" clId="{3B6A1165-0E0A-4826-A86B-63A6A087F27B}" dt="2024-06-06T03:50:55.319" v="418" actId="22"/>
          <ac:spMkLst>
            <pc:docMk/>
            <pc:sldMk cId="3789252683" sldId="275"/>
            <ac:spMk id="5" creationId="{DADBD9AA-1F1D-F9FD-9E83-C8A763ACD144}"/>
          </ac:spMkLst>
        </pc:spChg>
      </pc:sldChg>
      <pc:sldChg chg="modSp mod">
        <pc:chgData name="Artur Puławski" userId="2af77b003173f2df" providerId="LiveId" clId="{3B6A1165-0E0A-4826-A86B-63A6A087F27B}" dt="2024-06-06T03:50:34.683" v="416" actId="20577"/>
        <pc:sldMkLst>
          <pc:docMk/>
          <pc:sldMk cId="3381453168" sldId="278"/>
        </pc:sldMkLst>
        <pc:spChg chg="mod">
          <ac:chgData name="Artur Puławski" userId="2af77b003173f2df" providerId="LiveId" clId="{3B6A1165-0E0A-4826-A86B-63A6A087F27B}" dt="2024-06-06T03:50:34.683" v="416" actId="20577"/>
          <ac:spMkLst>
            <pc:docMk/>
            <pc:sldMk cId="3381453168" sldId="278"/>
            <ac:spMk id="3" creationId="{9836ED84-72C4-168E-711F-E2C88AE977B6}"/>
          </ac:spMkLst>
        </pc:spChg>
      </pc:sldChg>
      <pc:sldChg chg="ord">
        <pc:chgData name="Artur Puławski" userId="2af77b003173f2df" providerId="LiveId" clId="{3B6A1165-0E0A-4826-A86B-63A6A087F27B}" dt="2024-06-06T04:06:22.437" v="756"/>
        <pc:sldMkLst>
          <pc:docMk/>
          <pc:sldMk cId="1422536481" sldId="296"/>
        </pc:sldMkLst>
      </pc:sldChg>
      <pc:sldChg chg="ord">
        <pc:chgData name="Artur Puławski" userId="2af77b003173f2df" providerId="LiveId" clId="{3B6A1165-0E0A-4826-A86B-63A6A087F27B}" dt="2024-06-06T04:06:23.869" v="758"/>
        <pc:sldMkLst>
          <pc:docMk/>
          <pc:sldMk cId="1884986647" sldId="297"/>
        </pc:sldMkLst>
      </pc:sldChg>
      <pc:sldChg chg="del">
        <pc:chgData name="Artur Puławski" userId="2af77b003173f2df" providerId="LiveId" clId="{3B6A1165-0E0A-4826-A86B-63A6A087F27B}" dt="2024-06-06T03:42:50.096" v="0" actId="47"/>
        <pc:sldMkLst>
          <pc:docMk/>
          <pc:sldMk cId="4219211231" sldId="298"/>
        </pc:sldMkLst>
      </pc:sldChg>
      <pc:sldChg chg="ord">
        <pc:chgData name="Artur Puławski" userId="2af77b003173f2df" providerId="LiveId" clId="{3B6A1165-0E0A-4826-A86B-63A6A087F27B}" dt="2024-06-06T04:05:52.140" v="750"/>
        <pc:sldMkLst>
          <pc:docMk/>
          <pc:sldMk cId="4291253104" sldId="299"/>
        </pc:sldMkLst>
      </pc:sldChg>
      <pc:sldChg chg="ord">
        <pc:chgData name="Artur Puławski" userId="2af77b003173f2df" providerId="LiveId" clId="{3B6A1165-0E0A-4826-A86B-63A6A087F27B}" dt="2024-06-06T04:09:16.454" v="823"/>
        <pc:sldMkLst>
          <pc:docMk/>
          <pc:sldMk cId="3202965522" sldId="300"/>
        </pc:sldMkLst>
      </pc:sldChg>
      <pc:sldChg chg="ord">
        <pc:chgData name="Artur Puławski" userId="2af77b003173f2df" providerId="LiveId" clId="{3B6A1165-0E0A-4826-A86B-63A6A087F27B}" dt="2024-06-06T04:09:20.479" v="825"/>
        <pc:sldMkLst>
          <pc:docMk/>
          <pc:sldMk cId="1030631250" sldId="301"/>
        </pc:sldMkLst>
      </pc:sldChg>
      <pc:sldChg chg="ord">
        <pc:chgData name="Artur Puławski" userId="2af77b003173f2df" providerId="LiveId" clId="{3B6A1165-0E0A-4826-A86B-63A6A087F27B}" dt="2024-06-06T05:32:32.155" v="2406"/>
        <pc:sldMkLst>
          <pc:docMk/>
          <pc:sldMk cId="2129575235" sldId="302"/>
        </pc:sldMkLst>
      </pc:sldChg>
      <pc:sldChg chg="ord">
        <pc:chgData name="Artur Puławski" userId="2af77b003173f2df" providerId="LiveId" clId="{3B6A1165-0E0A-4826-A86B-63A6A087F27B}" dt="2024-06-06T05:32:27.938" v="2404"/>
        <pc:sldMkLst>
          <pc:docMk/>
          <pc:sldMk cId="1415056374" sldId="303"/>
        </pc:sldMkLst>
      </pc:sldChg>
      <pc:sldChg chg="ord">
        <pc:chgData name="Artur Puławski" userId="2af77b003173f2df" providerId="LiveId" clId="{3B6A1165-0E0A-4826-A86B-63A6A087F27B}" dt="2024-06-06T04:09:28.757" v="831"/>
        <pc:sldMkLst>
          <pc:docMk/>
          <pc:sldMk cId="3645909300" sldId="304"/>
        </pc:sldMkLst>
      </pc:sldChg>
      <pc:sldChg chg="del">
        <pc:chgData name="Artur Puławski" userId="2af77b003173f2df" providerId="LiveId" clId="{3B6A1165-0E0A-4826-A86B-63A6A087F27B}" dt="2024-06-06T03:49:04.160" v="414" actId="2696"/>
        <pc:sldMkLst>
          <pc:docMk/>
          <pc:sldMk cId="3597638748" sldId="305"/>
        </pc:sldMkLst>
      </pc:sldChg>
      <pc:sldChg chg="modSp add mod ord">
        <pc:chgData name="Artur Puławski" userId="2af77b003173f2df" providerId="LiveId" clId="{3B6A1165-0E0A-4826-A86B-63A6A087F27B}" dt="2024-06-06T06:39:26.738" v="3377" actId="20577"/>
        <pc:sldMkLst>
          <pc:docMk/>
          <pc:sldMk cId="3795290354" sldId="305"/>
        </pc:sldMkLst>
        <pc:spChg chg="mod">
          <ac:chgData name="Artur Puławski" userId="2af77b003173f2df" providerId="LiveId" clId="{3B6A1165-0E0A-4826-A86B-63A6A087F27B}" dt="2024-06-06T04:03:18.566" v="707" actId="20577"/>
          <ac:spMkLst>
            <pc:docMk/>
            <pc:sldMk cId="3795290354" sldId="305"/>
            <ac:spMk id="2" creationId="{CBD14678-8A2B-D25E-4B24-0C8B734BBFBD}"/>
          </ac:spMkLst>
        </pc:spChg>
        <pc:spChg chg="mod">
          <ac:chgData name="Artur Puławski" userId="2af77b003173f2df" providerId="LiveId" clId="{3B6A1165-0E0A-4826-A86B-63A6A087F27B}" dt="2024-06-06T06:39:26.738" v="3377" actId="20577"/>
          <ac:spMkLst>
            <pc:docMk/>
            <pc:sldMk cId="3795290354" sldId="305"/>
            <ac:spMk id="3" creationId="{7014A715-93D1-D99B-70D4-E42B64A80816}"/>
          </ac:spMkLst>
        </pc:spChg>
      </pc:sldChg>
      <pc:sldChg chg="addSp modSp add mod">
        <pc:chgData name="Artur Puławski" userId="2af77b003173f2df" providerId="LiveId" clId="{3B6A1165-0E0A-4826-A86B-63A6A087F27B}" dt="2024-06-06T04:14:25.219" v="898" actId="20577"/>
        <pc:sldMkLst>
          <pc:docMk/>
          <pc:sldMk cId="936654201" sldId="306"/>
        </pc:sldMkLst>
        <pc:spChg chg="mod">
          <ac:chgData name="Artur Puławski" userId="2af77b003173f2df" providerId="LiveId" clId="{3B6A1165-0E0A-4826-A86B-63A6A087F27B}" dt="2024-06-06T04:14:25.219" v="898" actId="20577"/>
          <ac:spMkLst>
            <pc:docMk/>
            <pc:sldMk cId="936654201" sldId="306"/>
            <ac:spMk id="2" creationId="{CBD14678-8A2B-D25E-4B24-0C8B734BBFBD}"/>
          </ac:spMkLst>
        </pc:spChg>
        <pc:spChg chg="mod">
          <ac:chgData name="Artur Puławski" userId="2af77b003173f2df" providerId="LiveId" clId="{3B6A1165-0E0A-4826-A86B-63A6A087F27B}" dt="2024-06-06T04:07:18.801" v="764" actId="5793"/>
          <ac:spMkLst>
            <pc:docMk/>
            <pc:sldMk cId="936654201" sldId="306"/>
            <ac:spMk id="3" creationId="{7014A715-93D1-D99B-70D4-E42B64A80816}"/>
          </ac:spMkLst>
        </pc:spChg>
        <pc:picChg chg="add mod">
          <ac:chgData name="Artur Puławski" userId="2af77b003173f2df" providerId="LiveId" clId="{3B6A1165-0E0A-4826-A86B-63A6A087F27B}" dt="2024-06-06T04:09:38.835" v="832" actId="14100"/>
          <ac:picMkLst>
            <pc:docMk/>
            <pc:sldMk cId="936654201" sldId="306"/>
            <ac:picMk id="5" creationId="{45890628-63E3-90F6-CE90-EB86B31AB9AF}"/>
          </ac:picMkLst>
        </pc:picChg>
      </pc:sldChg>
      <pc:sldChg chg="delSp modSp add mod ord">
        <pc:chgData name="Artur Puławski" userId="2af77b003173f2df" providerId="LiveId" clId="{3B6A1165-0E0A-4826-A86B-63A6A087F27B}" dt="2024-06-06T06:57:35.369" v="3588"/>
        <pc:sldMkLst>
          <pc:docMk/>
          <pc:sldMk cId="4243290780" sldId="307"/>
        </pc:sldMkLst>
        <pc:spChg chg="mod">
          <ac:chgData name="Artur Puławski" userId="2af77b003173f2df" providerId="LiveId" clId="{3B6A1165-0E0A-4826-A86B-63A6A087F27B}" dt="2024-06-06T04:16:45.062" v="917" actId="20577"/>
          <ac:spMkLst>
            <pc:docMk/>
            <pc:sldMk cId="4243290780" sldId="307"/>
            <ac:spMk id="2" creationId="{CBD14678-8A2B-D25E-4B24-0C8B734BBFBD}"/>
          </ac:spMkLst>
        </pc:spChg>
        <pc:spChg chg="mod">
          <ac:chgData name="Artur Puławski" userId="2af77b003173f2df" providerId="LiveId" clId="{3B6A1165-0E0A-4826-A86B-63A6A087F27B}" dt="2024-06-06T04:17:22.069" v="927" actId="20577"/>
          <ac:spMkLst>
            <pc:docMk/>
            <pc:sldMk cId="4243290780" sldId="307"/>
            <ac:spMk id="3" creationId="{7014A715-93D1-D99B-70D4-E42B64A80816}"/>
          </ac:spMkLst>
        </pc:spChg>
        <pc:picChg chg="del">
          <ac:chgData name="Artur Puławski" userId="2af77b003173f2df" providerId="LiveId" clId="{3B6A1165-0E0A-4826-A86B-63A6A087F27B}" dt="2024-06-06T04:10:15.080" v="866" actId="478"/>
          <ac:picMkLst>
            <pc:docMk/>
            <pc:sldMk cId="4243290780" sldId="307"/>
            <ac:picMk id="5" creationId="{45890628-63E3-90F6-CE90-EB86B31AB9AF}"/>
          </ac:picMkLst>
        </pc:picChg>
      </pc:sldChg>
      <pc:sldChg chg="addSp delSp modSp add mod setBg">
        <pc:chgData name="Artur Puławski" userId="2af77b003173f2df" providerId="LiveId" clId="{3B6A1165-0E0A-4826-A86B-63A6A087F27B}" dt="2024-06-06T06:24:38.349" v="2886" actId="14100"/>
        <pc:sldMkLst>
          <pc:docMk/>
          <pc:sldMk cId="1039048293" sldId="308"/>
        </pc:sldMkLst>
        <pc:spChg chg="mod">
          <ac:chgData name="Artur Puławski" userId="2af77b003173f2df" providerId="LiveId" clId="{3B6A1165-0E0A-4826-A86B-63A6A087F27B}" dt="2024-06-06T06:24:34.461" v="2884" actId="14100"/>
          <ac:spMkLst>
            <pc:docMk/>
            <pc:sldMk cId="1039048293" sldId="308"/>
            <ac:spMk id="2" creationId="{CBD14678-8A2B-D25E-4B24-0C8B734BBFBD}"/>
          </ac:spMkLst>
        </pc:spChg>
        <pc:spChg chg="del mod">
          <ac:chgData name="Artur Puławski" userId="2af77b003173f2df" providerId="LiveId" clId="{3B6A1165-0E0A-4826-A86B-63A6A087F27B}" dt="2024-06-06T04:20:46.179" v="999" actId="478"/>
          <ac:spMkLst>
            <pc:docMk/>
            <pc:sldMk cId="1039048293" sldId="308"/>
            <ac:spMk id="3" creationId="{7014A715-93D1-D99B-70D4-E42B64A80816}"/>
          </ac:spMkLst>
        </pc:spChg>
        <pc:spChg chg="add del">
          <ac:chgData name="Artur Puławski" userId="2af77b003173f2df" providerId="LiveId" clId="{3B6A1165-0E0A-4826-A86B-63A6A087F27B}" dt="2024-06-06T06:24:29.140" v="2883" actId="26606"/>
          <ac:spMkLst>
            <pc:docMk/>
            <pc:sldMk cId="1039048293" sldId="308"/>
            <ac:spMk id="10" creationId="{0E3596DD-156A-473E-9BB3-C6A29F7574E9}"/>
          </ac:spMkLst>
        </pc:spChg>
        <pc:spChg chg="add del">
          <ac:chgData name="Artur Puławski" userId="2af77b003173f2df" providerId="LiveId" clId="{3B6A1165-0E0A-4826-A86B-63A6A087F27B}" dt="2024-06-06T06:24:29.140" v="2883" actId="26606"/>
          <ac:spMkLst>
            <pc:docMk/>
            <pc:sldMk cId="1039048293" sldId="308"/>
            <ac:spMk id="12" creationId="{A0DE92DF-4769-4DE9-93FD-EE31271850CA}"/>
          </ac:spMkLst>
        </pc:spChg>
        <pc:spChg chg="add del">
          <ac:chgData name="Artur Puławski" userId="2af77b003173f2df" providerId="LiveId" clId="{3B6A1165-0E0A-4826-A86B-63A6A087F27B}" dt="2024-06-06T06:24:19.862" v="2879" actId="26606"/>
          <ac:spMkLst>
            <pc:docMk/>
            <pc:sldMk cId="1039048293" sldId="308"/>
            <ac:spMk id="17" creationId="{0D57E7FA-E8FC-45AC-868F-CDC8144939D6}"/>
          </ac:spMkLst>
        </pc:spChg>
        <pc:spChg chg="add del">
          <ac:chgData name="Artur Puławski" userId="2af77b003173f2df" providerId="LiveId" clId="{3B6A1165-0E0A-4826-A86B-63A6A087F27B}" dt="2024-06-06T06:24:19.862" v="2879" actId="26606"/>
          <ac:spMkLst>
            <pc:docMk/>
            <pc:sldMk cId="1039048293" sldId="308"/>
            <ac:spMk id="19" creationId="{068EBBB4-DF6A-4503-AA1C-A6E78AF32CB6}"/>
          </ac:spMkLst>
        </pc:spChg>
        <pc:spChg chg="add del">
          <ac:chgData name="Artur Puławski" userId="2af77b003173f2df" providerId="LiveId" clId="{3B6A1165-0E0A-4826-A86B-63A6A087F27B}" dt="2024-06-06T06:24:19.862" v="2879" actId="26606"/>
          <ac:spMkLst>
            <pc:docMk/>
            <pc:sldMk cId="1039048293" sldId="308"/>
            <ac:spMk id="21" creationId="{2927A7B7-1B6D-432E-B2C4-E71C6C361C26}"/>
          </ac:spMkLst>
        </pc:spChg>
        <pc:spChg chg="add del">
          <ac:chgData name="Artur Puławski" userId="2af77b003173f2df" providerId="LiveId" clId="{3B6A1165-0E0A-4826-A86B-63A6A087F27B}" dt="2024-06-06T06:24:19.862" v="2879" actId="26606"/>
          <ac:spMkLst>
            <pc:docMk/>
            <pc:sldMk cId="1039048293" sldId="308"/>
            <ac:spMk id="23" creationId="{E27DBEE0-99A4-4464-9371-C89D97E7A956}"/>
          </ac:spMkLst>
        </pc:spChg>
        <pc:spChg chg="add del">
          <ac:chgData name="Artur Puławski" userId="2af77b003173f2df" providerId="LiveId" clId="{3B6A1165-0E0A-4826-A86B-63A6A087F27B}" dt="2024-06-06T06:24:22.149" v="2881" actId="26606"/>
          <ac:spMkLst>
            <pc:docMk/>
            <pc:sldMk cId="1039048293" sldId="308"/>
            <ac:spMk id="25" creationId="{0D57E7FA-E8FC-45AC-868F-CDC8144939D6}"/>
          </ac:spMkLst>
        </pc:spChg>
        <pc:spChg chg="add del">
          <ac:chgData name="Artur Puławski" userId="2af77b003173f2df" providerId="LiveId" clId="{3B6A1165-0E0A-4826-A86B-63A6A087F27B}" dt="2024-06-06T06:24:22.149" v="2881" actId="26606"/>
          <ac:spMkLst>
            <pc:docMk/>
            <pc:sldMk cId="1039048293" sldId="308"/>
            <ac:spMk id="26" creationId="{B7BD7FCF-A254-4A97-A15C-319B67622677}"/>
          </ac:spMkLst>
        </pc:spChg>
        <pc:spChg chg="add del">
          <ac:chgData name="Artur Puławski" userId="2af77b003173f2df" providerId="LiveId" clId="{3B6A1165-0E0A-4826-A86B-63A6A087F27B}" dt="2024-06-06T06:24:22.149" v="2881" actId="26606"/>
          <ac:spMkLst>
            <pc:docMk/>
            <pc:sldMk cId="1039048293" sldId="308"/>
            <ac:spMk id="27" creationId="{52FFAF72-6204-4676-9C6F-9A4CC4D91805}"/>
          </ac:spMkLst>
        </pc:spChg>
        <pc:spChg chg="add del">
          <ac:chgData name="Artur Puławski" userId="2af77b003173f2df" providerId="LiveId" clId="{3B6A1165-0E0A-4826-A86B-63A6A087F27B}" dt="2024-06-06T06:24:29.140" v="2883" actId="26606"/>
          <ac:spMkLst>
            <pc:docMk/>
            <pc:sldMk cId="1039048293" sldId="308"/>
            <ac:spMk id="29" creationId="{0D57E7FA-E8FC-45AC-868F-CDC8144939D6}"/>
          </ac:spMkLst>
        </pc:spChg>
        <pc:spChg chg="add del">
          <ac:chgData name="Artur Puławski" userId="2af77b003173f2df" providerId="LiveId" clId="{3B6A1165-0E0A-4826-A86B-63A6A087F27B}" dt="2024-06-06T06:24:29.140" v="2883" actId="26606"/>
          <ac:spMkLst>
            <pc:docMk/>
            <pc:sldMk cId="1039048293" sldId="308"/>
            <ac:spMk id="30" creationId="{1514DCFA-1E3F-486B-BE0D-DAA27982ACDF}"/>
          </ac:spMkLst>
        </pc:spChg>
        <pc:picChg chg="add mod">
          <ac:chgData name="Artur Puławski" userId="2af77b003173f2df" providerId="LiveId" clId="{3B6A1165-0E0A-4826-A86B-63A6A087F27B}" dt="2024-06-06T06:24:38.349" v="2886" actId="14100"/>
          <ac:picMkLst>
            <pc:docMk/>
            <pc:sldMk cId="1039048293" sldId="308"/>
            <ac:picMk id="5" creationId="{A72D093E-9967-DD87-67D8-EDB8B1BA1F0B}"/>
          </ac:picMkLst>
        </pc:picChg>
      </pc:sldChg>
      <pc:sldChg chg="delSp add del mod">
        <pc:chgData name="Artur Puławski" userId="2af77b003173f2df" providerId="LiveId" clId="{3B6A1165-0E0A-4826-A86B-63A6A087F27B}" dt="2024-06-06T04:24:08.074" v="1005" actId="47"/>
        <pc:sldMkLst>
          <pc:docMk/>
          <pc:sldMk cId="3313511944" sldId="309"/>
        </pc:sldMkLst>
        <pc:picChg chg="del">
          <ac:chgData name="Artur Puławski" userId="2af77b003173f2df" providerId="LiveId" clId="{3B6A1165-0E0A-4826-A86B-63A6A087F27B}" dt="2024-06-06T04:21:14.930" v="1003" actId="478"/>
          <ac:picMkLst>
            <pc:docMk/>
            <pc:sldMk cId="3313511944" sldId="309"/>
            <ac:picMk id="5" creationId="{A72D093E-9967-DD87-67D8-EDB8B1BA1F0B}"/>
          </ac:picMkLst>
        </pc:picChg>
      </pc:sldChg>
      <pc:sldChg chg="addSp delSp modSp new mod setBg">
        <pc:chgData name="Artur Puławski" userId="2af77b003173f2df" providerId="LiveId" clId="{3B6A1165-0E0A-4826-A86B-63A6A087F27B}" dt="2024-06-06T04:25:51.893" v="1048" actId="14100"/>
        <pc:sldMkLst>
          <pc:docMk/>
          <pc:sldMk cId="301993273" sldId="310"/>
        </pc:sldMkLst>
        <pc:spChg chg="mod">
          <ac:chgData name="Artur Puławski" userId="2af77b003173f2df" providerId="LiveId" clId="{3B6A1165-0E0A-4826-A86B-63A6A087F27B}" dt="2024-06-06T04:25:32.758" v="1046" actId="14100"/>
          <ac:spMkLst>
            <pc:docMk/>
            <pc:sldMk cId="301993273" sldId="310"/>
            <ac:spMk id="2" creationId="{657AB52A-9AA6-27A1-A84B-27CFFDFE9BC8}"/>
          </ac:spMkLst>
        </pc:spChg>
        <pc:spChg chg="del mod">
          <ac:chgData name="Artur Puławski" userId="2af77b003173f2df" providerId="LiveId" clId="{3B6A1165-0E0A-4826-A86B-63A6A087F27B}" dt="2024-06-06T04:24:19.729" v="1025" actId="22"/>
          <ac:spMkLst>
            <pc:docMk/>
            <pc:sldMk cId="301993273" sldId="310"/>
            <ac:spMk id="3" creationId="{902F6A88-66D1-3645-BC06-C0F738A3E961}"/>
          </ac:spMkLst>
        </pc:spChg>
        <pc:spChg chg="add del">
          <ac:chgData name="Artur Puławski" userId="2af77b003173f2df" providerId="LiveId" clId="{3B6A1165-0E0A-4826-A86B-63A6A087F27B}" dt="2024-06-06T04:24:33.346" v="1027" actId="26606"/>
          <ac:spMkLst>
            <pc:docMk/>
            <pc:sldMk cId="301993273" sldId="310"/>
            <ac:spMk id="9" creationId="{3B7799C9-FA04-A794-FB58-1E661082DF2A}"/>
          </ac:spMkLst>
        </pc:spChg>
        <pc:spChg chg="add">
          <ac:chgData name="Artur Puławski" userId="2af77b003173f2df" providerId="LiveId" clId="{3B6A1165-0E0A-4826-A86B-63A6A087F27B}" dt="2024-06-06T04:24:33.401" v="1028" actId="26606"/>
          <ac:spMkLst>
            <pc:docMk/>
            <pc:sldMk cId="301993273" sldId="310"/>
            <ac:spMk id="10" creationId="{0D57E7FA-E8FC-45AC-868F-CDC8144939D6}"/>
          </ac:spMkLst>
        </pc:spChg>
        <pc:spChg chg="add del">
          <ac:chgData name="Artur Puławski" userId="2af77b003173f2df" providerId="LiveId" clId="{3B6A1165-0E0A-4826-A86B-63A6A087F27B}" dt="2024-06-06T04:24:33.346" v="1027" actId="26606"/>
          <ac:spMkLst>
            <pc:docMk/>
            <pc:sldMk cId="301993273" sldId="310"/>
            <ac:spMk id="12" creationId="{79BB35BC-D5C2-4C8B-A22A-A71E6191913B}"/>
          </ac:spMkLst>
        </pc:spChg>
        <pc:spChg chg="add">
          <ac:chgData name="Artur Puławski" userId="2af77b003173f2df" providerId="LiveId" clId="{3B6A1165-0E0A-4826-A86B-63A6A087F27B}" dt="2024-06-06T04:24:33.401" v="1028" actId="26606"/>
          <ac:spMkLst>
            <pc:docMk/>
            <pc:sldMk cId="301993273" sldId="310"/>
            <ac:spMk id="14" creationId="{52FFAF72-6204-4676-9C6F-9A4CC4D91805}"/>
          </ac:spMkLst>
        </pc:spChg>
        <pc:spChg chg="add">
          <ac:chgData name="Artur Puławski" userId="2af77b003173f2df" providerId="LiveId" clId="{3B6A1165-0E0A-4826-A86B-63A6A087F27B}" dt="2024-06-06T04:24:33.401" v="1028" actId="26606"/>
          <ac:spMkLst>
            <pc:docMk/>
            <pc:sldMk cId="301993273" sldId="310"/>
            <ac:spMk id="15" creationId="{B7BD7FCF-A254-4A97-A15C-319B67622677}"/>
          </ac:spMkLst>
        </pc:spChg>
        <pc:picChg chg="add mod ord">
          <ac:chgData name="Artur Puławski" userId="2af77b003173f2df" providerId="LiveId" clId="{3B6A1165-0E0A-4826-A86B-63A6A087F27B}" dt="2024-06-06T04:25:51.893" v="1048" actId="14100"/>
          <ac:picMkLst>
            <pc:docMk/>
            <pc:sldMk cId="301993273" sldId="310"/>
            <ac:picMk id="5" creationId="{97B3DFF9-8500-3E6A-C597-D9746190A8D3}"/>
          </ac:picMkLst>
        </pc:picChg>
      </pc:sldChg>
      <pc:sldChg chg="modSp new mod">
        <pc:chgData name="Artur Puławski" userId="2af77b003173f2df" providerId="LiveId" clId="{3B6A1165-0E0A-4826-A86B-63A6A087F27B}" dt="2024-06-06T04:32:05.014" v="1238" actId="114"/>
        <pc:sldMkLst>
          <pc:docMk/>
          <pc:sldMk cId="1347950941" sldId="311"/>
        </pc:sldMkLst>
        <pc:spChg chg="mod">
          <ac:chgData name="Artur Puławski" userId="2af77b003173f2df" providerId="LiveId" clId="{3B6A1165-0E0A-4826-A86B-63A6A087F27B}" dt="2024-06-06T04:32:05.014" v="1238" actId="114"/>
          <ac:spMkLst>
            <pc:docMk/>
            <pc:sldMk cId="1347950941" sldId="311"/>
            <ac:spMk id="2" creationId="{F72EC730-E5DF-CAC4-E6B6-01DD4F2BA6FD}"/>
          </ac:spMkLst>
        </pc:spChg>
        <pc:spChg chg="mod">
          <ac:chgData name="Artur Puławski" userId="2af77b003173f2df" providerId="LiveId" clId="{3B6A1165-0E0A-4826-A86B-63A6A087F27B}" dt="2024-06-06T04:31:49.146" v="1194" actId="27636"/>
          <ac:spMkLst>
            <pc:docMk/>
            <pc:sldMk cId="1347950941" sldId="311"/>
            <ac:spMk id="3" creationId="{CB60D3A4-8731-2FDC-C188-CDCD656F2275}"/>
          </ac:spMkLst>
        </pc:spChg>
      </pc:sldChg>
      <pc:sldChg chg="modSp new mod">
        <pc:chgData name="Artur Puławski" userId="2af77b003173f2df" providerId="LiveId" clId="{3B6A1165-0E0A-4826-A86B-63A6A087F27B}" dt="2024-06-06T04:36:45.078" v="1355" actId="20577"/>
        <pc:sldMkLst>
          <pc:docMk/>
          <pc:sldMk cId="243795025" sldId="312"/>
        </pc:sldMkLst>
        <pc:spChg chg="mod">
          <ac:chgData name="Artur Puławski" userId="2af77b003173f2df" providerId="LiveId" clId="{3B6A1165-0E0A-4826-A86B-63A6A087F27B}" dt="2024-06-06T04:35:16.984" v="1326" actId="114"/>
          <ac:spMkLst>
            <pc:docMk/>
            <pc:sldMk cId="243795025" sldId="312"/>
            <ac:spMk id="2" creationId="{44A10146-4B42-05F9-D2E0-300091383CB7}"/>
          </ac:spMkLst>
        </pc:spChg>
        <pc:spChg chg="mod">
          <ac:chgData name="Artur Puławski" userId="2af77b003173f2df" providerId="LiveId" clId="{3B6A1165-0E0A-4826-A86B-63A6A087F27B}" dt="2024-06-06T04:36:45.078" v="1355" actId="20577"/>
          <ac:spMkLst>
            <pc:docMk/>
            <pc:sldMk cId="243795025" sldId="312"/>
            <ac:spMk id="3" creationId="{F9516F9D-C873-8AF8-045C-D69E21223E28}"/>
          </ac:spMkLst>
        </pc:spChg>
      </pc:sldChg>
      <pc:sldChg chg="modSp add mod">
        <pc:chgData name="Artur Puławski" userId="2af77b003173f2df" providerId="LiveId" clId="{3B6A1165-0E0A-4826-A86B-63A6A087F27B}" dt="2024-06-06T04:40:49.046" v="1551" actId="20577"/>
        <pc:sldMkLst>
          <pc:docMk/>
          <pc:sldMk cId="2418704774" sldId="313"/>
        </pc:sldMkLst>
        <pc:spChg chg="mod">
          <ac:chgData name="Artur Puławski" userId="2af77b003173f2df" providerId="LiveId" clId="{3B6A1165-0E0A-4826-A86B-63A6A087F27B}" dt="2024-06-06T04:40:49.046" v="1551" actId="20577"/>
          <ac:spMkLst>
            <pc:docMk/>
            <pc:sldMk cId="2418704774" sldId="313"/>
            <ac:spMk id="3" creationId="{F9516F9D-C873-8AF8-045C-D69E21223E28}"/>
          </ac:spMkLst>
        </pc:spChg>
      </pc:sldChg>
      <pc:sldChg chg="modSp add mod">
        <pc:chgData name="Artur Puławski" userId="2af77b003173f2df" providerId="LiveId" clId="{3B6A1165-0E0A-4826-A86B-63A6A087F27B}" dt="2024-06-06T04:43:57.781" v="1651" actId="20577"/>
        <pc:sldMkLst>
          <pc:docMk/>
          <pc:sldMk cId="4130754838" sldId="314"/>
        </pc:sldMkLst>
        <pc:spChg chg="mod">
          <ac:chgData name="Artur Puławski" userId="2af77b003173f2df" providerId="LiveId" clId="{3B6A1165-0E0A-4826-A86B-63A6A087F27B}" dt="2024-06-06T04:42:21.552" v="1587" actId="20577"/>
          <ac:spMkLst>
            <pc:docMk/>
            <pc:sldMk cId="4130754838" sldId="314"/>
            <ac:spMk id="2" creationId="{44A10146-4B42-05F9-D2E0-300091383CB7}"/>
          </ac:spMkLst>
        </pc:spChg>
        <pc:spChg chg="mod">
          <ac:chgData name="Artur Puławski" userId="2af77b003173f2df" providerId="LiveId" clId="{3B6A1165-0E0A-4826-A86B-63A6A087F27B}" dt="2024-06-06T04:43:57.781" v="1651" actId="20577"/>
          <ac:spMkLst>
            <pc:docMk/>
            <pc:sldMk cId="4130754838" sldId="314"/>
            <ac:spMk id="3" creationId="{F9516F9D-C873-8AF8-045C-D69E21223E28}"/>
          </ac:spMkLst>
        </pc:spChg>
      </pc:sldChg>
      <pc:sldChg chg="addSp delSp modSp add mod">
        <pc:chgData name="Artur Puławski" userId="2af77b003173f2df" providerId="LiveId" clId="{3B6A1165-0E0A-4826-A86B-63A6A087F27B}" dt="2024-06-06T04:45:13.995" v="1664" actId="14100"/>
        <pc:sldMkLst>
          <pc:docMk/>
          <pc:sldMk cId="263163315" sldId="315"/>
        </pc:sldMkLst>
        <pc:spChg chg="mod">
          <ac:chgData name="Artur Puławski" userId="2af77b003173f2df" providerId="LiveId" clId="{3B6A1165-0E0A-4826-A86B-63A6A087F27B}" dt="2024-06-06T04:45:03.090" v="1661" actId="14100"/>
          <ac:spMkLst>
            <pc:docMk/>
            <pc:sldMk cId="263163315" sldId="315"/>
            <ac:spMk id="2" creationId="{44A10146-4B42-05F9-D2E0-300091383CB7}"/>
          </ac:spMkLst>
        </pc:spChg>
        <pc:spChg chg="del mod">
          <ac:chgData name="Artur Puławski" userId="2af77b003173f2df" providerId="LiveId" clId="{3B6A1165-0E0A-4826-A86B-63A6A087F27B}" dt="2024-06-06T04:44:42.804" v="1655" actId="22"/>
          <ac:spMkLst>
            <pc:docMk/>
            <pc:sldMk cId="263163315" sldId="315"/>
            <ac:spMk id="3" creationId="{F9516F9D-C873-8AF8-045C-D69E21223E28}"/>
          </ac:spMkLst>
        </pc:spChg>
        <pc:picChg chg="add mod ord">
          <ac:chgData name="Artur Puławski" userId="2af77b003173f2df" providerId="LiveId" clId="{3B6A1165-0E0A-4826-A86B-63A6A087F27B}" dt="2024-06-06T04:45:13.995" v="1664" actId="14100"/>
          <ac:picMkLst>
            <pc:docMk/>
            <pc:sldMk cId="263163315" sldId="315"/>
            <ac:picMk id="5" creationId="{C7C12056-FFA1-B4E1-5D0B-4383AE2F0313}"/>
          </ac:picMkLst>
        </pc:picChg>
      </pc:sldChg>
      <pc:sldChg chg="modSp add mod">
        <pc:chgData name="Artur Puławski" userId="2af77b003173f2df" providerId="LiveId" clId="{3B6A1165-0E0A-4826-A86B-63A6A087F27B}" dt="2024-06-06T04:53:42.369" v="1837" actId="20577"/>
        <pc:sldMkLst>
          <pc:docMk/>
          <pc:sldMk cId="191258110" sldId="316"/>
        </pc:sldMkLst>
        <pc:spChg chg="mod">
          <ac:chgData name="Artur Puławski" userId="2af77b003173f2df" providerId="LiveId" clId="{3B6A1165-0E0A-4826-A86B-63A6A087F27B}" dt="2024-06-06T04:50:47.029" v="1710" actId="20577"/>
          <ac:spMkLst>
            <pc:docMk/>
            <pc:sldMk cId="191258110" sldId="316"/>
            <ac:spMk id="2" creationId="{44A10146-4B42-05F9-D2E0-300091383CB7}"/>
          </ac:spMkLst>
        </pc:spChg>
        <pc:spChg chg="mod">
          <ac:chgData name="Artur Puławski" userId="2af77b003173f2df" providerId="LiveId" clId="{3B6A1165-0E0A-4826-A86B-63A6A087F27B}" dt="2024-06-06T04:53:42.369" v="1837" actId="20577"/>
          <ac:spMkLst>
            <pc:docMk/>
            <pc:sldMk cId="191258110" sldId="316"/>
            <ac:spMk id="3" creationId="{F9516F9D-C873-8AF8-045C-D69E21223E28}"/>
          </ac:spMkLst>
        </pc:spChg>
      </pc:sldChg>
      <pc:sldChg chg="modSp add mod">
        <pc:chgData name="Artur Puławski" userId="2af77b003173f2df" providerId="LiveId" clId="{3B6A1165-0E0A-4826-A86B-63A6A087F27B}" dt="2024-06-06T04:56:02.182" v="1918" actId="20577"/>
        <pc:sldMkLst>
          <pc:docMk/>
          <pc:sldMk cId="1159737611" sldId="317"/>
        </pc:sldMkLst>
        <pc:spChg chg="mod">
          <ac:chgData name="Artur Puławski" userId="2af77b003173f2df" providerId="LiveId" clId="{3B6A1165-0E0A-4826-A86B-63A6A087F27B}" dt="2024-06-06T04:56:02.182" v="1918" actId="20577"/>
          <ac:spMkLst>
            <pc:docMk/>
            <pc:sldMk cId="1159737611" sldId="317"/>
            <ac:spMk id="3" creationId="{F9516F9D-C873-8AF8-045C-D69E21223E28}"/>
          </ac:spMkLst>
        </pc:spChg>
      </pc:sldChg>
      <pc:sldChg chg="addSp delSp modSp add mod setBg">
        <pc:chgData name="Artur Puławski" userId="2af77b003173f2df" providerId="LiveId" clId="{3B6A1165-0E0A-4826-A86B-63A6A087F27B}" dt="2024-06-06T05:24:59.461" v="2175" actId="114"/>
        <pc:sldMkLst>
          <pc:docMk/>
          <pc:sldMk cId="2513785531" sldId="318"/>
        </pc:sldMkLst>
        <pc:spChg chg="mod">
          <ac:chgData name="Artur Puławski" userId="2af77b003173f2df" providerId="LiveId" clId="{3B6A1165-0E0A-4826-A86B-63A6A087F27B}" dt="2024-06-06T05:24:59.461" v="2175" actId="114"/>
          <ac:spMkLst>
            <pc:docMk/>
            <pc:sldMk cId="2513785531" sldId="318"/>
            <ac:spMk id="2" creationId="{44A10146-4B42-05F9-D2E0-300091383CB7}"/>
          </ac:spMkLst>
        </pc:spChg>
        <pc:spChg chg="del mod">
          <ac:chgData name="Artur Puławski" userId="2af77b003173f2df" providerId="LiveId" clId="{3B6A1165-0E0A-4826-A86B-63A6A087F27B}" dt="2024-06-06T05:24:14.111" v="2145" actId="22"/>
          <ac:spMkLst>
            <pc:docMk/>
            <pc:sldMk cId="2513785531" sldId="318"/>
            <ac:spMk id="3" creationId="{F9516F9D-C873-8AF8-045C-D69E21223E28}"/>
          </ac:spMkLst>
        </pc:spChg>
        <pc:spChg chg="add">
          <ac:chgData name="Artur Puławski" userId="2af77b003173f2df" providerId="LiveId" clId="{3B6A1165-0E0A-4826-A86B-63A6A087F27B}" dt="2024-06-06T05:24:18.952" v="2146" actId="26606"/>
          <ac:spMkLst>
            <pc:docMk/>
            <pc:sldMk cId="2513785531" sldId="318"/>
            <ac:spMk id="10" creationId="{0D57E7FA-E8FC-45AC-868F-CDC8144939D6}"/>
          </ac:spMkLst>
        </pc:spChg>
        <pc:spChg chg="add">
          <ac:chgData name="Artur Puławski" userId="2af77b003173f2df" providerId="LiveId" clId="{3B6A1165-0E0A-4826-A86B-63A6A087F27B}" dt="2024-06-06T05:24:18.952" v="2146" actId="26606"/>
          <ac:spMkLst>
            <pc:docMk/>
            <pc:sldMk cId="2513785531" sldId="318"/>
            <ac:spMk id="12" creationId="{B7BD7FCF-A254-4A97-A15C-319B67622677}"/>
          </ac:spMkLst>
        </pc:spChg>
        <pc:spChg chg="add">
          <ac:chgData name="Artur Puławski" userId="2af77b003173f2df" providerId="LiveId" clId="{3B6A1165-0E0A-4826-A86B-63A6A087F27B}" dt="2024-06-06T05:24:18.952" v="2146" actId="26606"/>
          <ac:spMkLst>
            <pc:docMk/>
            <pc:sldMk cId="2513785531" sldId="318"/>
            <ac:spMk id="14" creationId="{52FFAF72-6204-4676-9C6F-9A4CC4D91805}"/>
          </ac:spMkLst>
        </pc:spChg>
        <pc:picChg chg="add mod ord">
          <ac:chgData name="Artur Puławski" userId="2af77b003173f2df" providerId="LiveId" clId="{3B6A1165-0E0A-4826-A86B-63A6A087F27B}" dt="2024-06-06T05:24:26.574" v="2149" actId="14100"/>
          <ac:picMkLst>
            <pc:docMk/>
            <pc:sldMk cId="2513785531" sldId="318"/>
            <ac:picMk id="5" creationId="{93593530-9F4D-F0F3-D7D8-D6ACFCF52578}"/>
          </ac:picMkLst>
        </pc:picChg>
      </pc:sldChg>
      <pc:sldChg chg="addSp delSp modSp add mod">
        <pc:chgData name="Artur Puławski" userId="2af77b003173f2df" providerId="LiveId" clId="{3B6A1165-0E0A-4826-A86B-63A6A087F27B}" dt="2024-06-06T05:07:30.039" v="2088" actId="20577"/>
        <pc:sldMkLst>
          <pc:docMk/>
          <pc:sldMk cId="1030606345" sldId="319"/>
        </pc:sldMkLst>
        <pc:spChg chg="mod">
          <ac:chgData name="Artur Puławski" userId="2af77b003173f2df" providerId="LiveId" clId="{3B6A1165-0E0A-4826-A86B-63A6A087F27B}" dt="2024-06-06T05:01:35.249" v="1935" actId="20577"/>
          <ac:spMkLst>
            <pc:docMk/>
            <pc:sldMk cId="1030606345" sldId="319"/>
            <ac:spMk id="2" creationId="{44A10146-4B42-05F9-D2E0-300091383CB7}"/>
          </ac:spMkLst>
        </pc:spChg>
        <pc:spChg chg="add mod">
          <ac:chgData name="Artur Puławski" userId="2af77b003173f2df" providerId="LiveId" clId="{3B6A1165-0E0A-4826-A86B-63A6A087F27B}" dt="2024-06-06T05:07:30.039" v="2088" actId="20577"/>
          <ac:spMkLst>
            <pc:docMk/>
            <pc:sldMk cId="1030606345" sldId="319"/>
            <ac:spMk id="4" creationId="{D3565647-E697-A288-999E-3F399F199F7E}"/>
          </ac:spMkLst>
        </pc:spChg>
        <pc:picChg chg="del">
          <ac:chgData name="Artur Puławski" userId="2af77b003173f2df" providerId="LiveId" clId="{3B6A1165-0E0A-4826-A86B-63A6A087F27B}" dt="2024-06-06T05:01:28.642" v="1922" actId="478"/>
          <ac:picMkLst>
            <pc:docMk/>
            <pc:sldMk cId="1030606345" sldId="319"/>
            <ac:picMk id="5" creationId="{C7C12056-FFA1-B4E1-5D0B-4383AE2F0313}"/>
          </ac:picMkLst>
        </pc:picChg>
      </pc:sldChg>
      <pc:sldChg chg="addSp delSp modSp add mod">
        <pc:chgData name="Artur Puławski" userId="2af77b003173f2df" providerId="LiveId" clId="{3B6A1165-0E0A-4826-A86B-63A6A087F27B}" dt="2024-06-06T05:30:20.514" v="2319" actId="27636"/>
        <pc:sldMkLst>
          <pc:docMk/>
          <pc:sldMk cId="1255173690" sldId="320"/>
        </pc:sldMkLst>
        <pc:spChg chg="add mod">
          <ac:chgData name="Artur Puławski" userId="2af77b003173f2df" providerId="LiveId" clId="{3B6A1165-0E0A-4826-A86B-63A6A087F27B}" dt="2024-06-06T05:30:20.514" v="2319" actId="27636"/>
          <ac:spMkLst>
            <pc:docMk/>
            <pc:sldMk cId="1255173690" sldId="320"/>
            <ac:spMk id="4" creationId="{8B0D2B71-CF31-AB60-6286-9FEBAF3E09A9}"/>
          </ac:spMkLst>
        </pc:spChg>
        <pc:picChg chg="del">
          <ac:chgData name="Artur Puławski" userId="2af77b003173f2df" providerId="LiveId" clId="{3B6A1165-0E0A-4826-A86B-63A6A087F27B}" dt="2024-06-06T05:08:51.489" v="2090" actId="478"/>
          <ac:picMkLst>
            <pc:docMk/>
            <pc:sldMk cId="1255173690" sldId="320"/>
            <ac:picMk id="5" creationId="{C7C12056-FFA1-B4E1-5D0B-4383AE2F0313}"/>
          </ac:picMkLst>
        </pc:picChg>
      </pc:sldChg>
      <pc:sldChg chg="modSp add mod">
        <pc:chgData name="Artur Puławski" userId="2af77b003173f2df" providerId="LiveId" clId="{3B6A1165-0E0A-4826-A86B-63A6A087F27B}" dt="2024-06-06T05:16:48.630" v="2123" actId="113"/>
        <pc:sldMkLst>
          <pc:docMk/>
          <pc:sldMk cId="4090698217" sldId="321"/>
        </pc:sldMkLst>
        <pc:spChg chg="mod">
          <ac:chgData name="Artur Puławski" userId="2af77b003173f2df" providerId="LiveId" clId="{3B6A1165-0E0A-4826-A86B-63A6A087F27B}" dt="2024-06-06T05:16:48.630" v="2123" actId="113"/>
          <ac:spMkLst>
            <pc:docMk/>
            <pc:sldMk cId="4090698217" sldId="321"/>
            <ac:spMk id="3" creationId="{F9516F9D-C873-8AF8-045C-D69E21223E28}"/>
          </ac:spMkLst>
        </pc:spChg>
      </pc:sldChg>
      <pc:sldChg chg="addSp delSp modSp add mod">
        <pc:chgData name="Artur Puławski" userId="2af77b003173f2df" providerId="LiveId" clId="{3B6A1165-0E0A-4826-A86B-63A6A087F27B}" dt="2024-06-06T05:25:49.439" v="2183" actId="14100"/>
        <pc:sldMkLst>
          <pc:docMk/>
          <pc:sldMk cId="4137843526" sldId="322"/>
        </pc:sldMkLst>
        <pc:spChg chg="add del mod">
          <ac:chgData name="Artur Puławski" userId="2af77b003173f2df" providerId="LiveId" clId="{3B6A1165-0E0A-4826-A86B-63A6A087F27B}" dt="2024-06-06T05:25:39.439" v="2179" actId="22"/>
          <ac:spMkLst>
            <pc:docMk/>
            <pc:sldMk cId="4137843526" sldId="322"/>
            <ac:spMk id="4" creationId="{EA78B897-9877-FF09-83FE-21464F93952A}"/>
          </ac:spMkLst>
        </pc:spChg>
        <pc:picChg chg="del">
          <ac:chgData name="Artur Puławski" userId="2af77b003173f2df" providerId="LiveId" clId="{3B6A1165-0E0A-4826-A86B-63A6A087F27B}" dt="2024-06-06T05:25:14.629" v="2177" actId="478"/>
          <ac:picMkLst>
            <pc:docMk/>
            <pc:sldMk cId="4137843526" sldId="322"/>
            <ac:picMk id="5" creationId="{93593530-9F4D-F0F3-D7D8-D6ACFCF52578}"/>
          </ac:picMkLst>
        </pc:picChg>
        <pc:picChg chg="add mod ord">
          <ac:chgData name="Artur Puławski" userId="2af77b003173f2df" providerId="LiveId" clId="{3B6A1165-0E0A-4826-A86B-63A6A087F27B}" dt="2024-06-06T05:25:49.439" v="2183" actId="14100"/>
          <ac:picMkLst>
            <pc:docMk/>
            <pc:sldMk cId="4137843526" sldId="322"/>
            <ac:picMk id="7" creationId="{72446DCE-E673-57F7-01A8-BA0ED340F772}"/>
          </ac:picMkLst>
        </pc:picChg>
      </pc:sldChg>
      <pc:sldChg chg="addSp delSp modSp add mod">
        <pc:chgData name="Artur Puławski" userId="2af77b003173f2df" providerId="LiveId" clId="{3B6A1165-0E0A-4826-A86B-63A6A087F27B}" dt="2024-06-06T05:26:33.005" v="2189" actId="14100"/>
        <pc:sldMkLst>
          <pc:docMk/>
          <pc:sldMk cId="335077332" sldId="323"/>
        </pc:sldMkLst>
        <pc:spChg chg="add del mod">
          <ac:chgData name="Artur Puławski" userId="2af77b003173f2df" providerId="LiveId" clId="{3B6A1165-0E0A-4826-A86B-63A6A087F27B}" dt="2024-06-06T05:26:24.773" v="2187" actId="22"/>
          <ac:spMkLst>
            <pc:docMk/>
            <pc:sldMk cId="335077332" sldId="323"/>
            <ac:spMk id="4" creationId="{B69B2227-58A9-F82D-339F-054154ADA132}"/>
          </ac:spMkLst>
        </pc:spChg>
        <pc:picChg chg="add mod ord">
          <ac:chgData name="Artur Puławski" userId="2af77b003173f2df" providerId="LiveId" clId="{3B6A1165-0E0A-4826-A86B-63A6A087F27B}" dt="2024-06-06T05:26:33.005" v="2189" actId="14100"/>
          <ac:picMkLst>
            <pc:docMk/>
            <pc:sldMk cId="335077332" sldId="323"/>
            <ac:picMk id="6" creationId="{F5DCE696-934F-6712-0D0B-3E48AB814EAD}"/>
          </ac:picMkLst>
        </pc:picChg>
        <pc:picChg chg="del">
          <ac:chgData name="Artur Puławski" userId="2af77b003173f2df" providerId="LiveId" clId="{3B6A1165-0E0A-4826-A86B-63A6A087F27B}" dt="2024-06-06T05:26:05.191" v="2185" actId="478"/>
          <ac:picMkLst>
            <pc:docMk/>
            <pc:sldMk cId="335077332" sldId="323"/>
            <ac:picMk id="7" creationId="{72446DCE-E673-57F7-01A8-BA0ED340F772}"/>
          </ac:picMkLst>
        </pc:picChg>
      </pc:sldChg>
      <pc:sldChg chg="addSp delSp modSp add mod delDesignElem chgLayout">
        <pc:chgData name="Artur Puławski" userId="2af77b003173f2df" providerId="LiveId" clId="{3B6A1165-0E0A-4826-A86B-63A6A087F27B}" dt="2024-06-06T06:26:04.592" v="2898" actId="14100"/>
        <pc:sldMkLst>
          <pc:docMk/>
          <pc:sldMk cId="462996739" sldId="324"/>
        </pc:sldMkLst>
        <pc:spChg chg="mod ord">
          <ac:chgData name="Artur Puławski" userId="2af77b003173f2df" providerId="LiveId" clId="{3B6A1165-0E0A-4826-A86B-63A6A087F27B}" dt="2024-06-06T06:25:59.128" v="2896" actId="14100"/>
          <ac:spMkLst>
            <pc:docMk/>
            <pc:sldMk cId="462996739" sldId="324"/>
            <ac:spMk id="2" creationId="{44A10146-4B42-05F9-D2E0-300091383CB7}"/>
          </ac:spMkLst>
        </pc:spChg>
        <pc:spChg chg="add del mod">
          <ac:chgData name="Artur Puławski" userId="2af77b003173f2df" providerId="LiveId" clId="{3B6A1165-0E0A-4826-A86B-63A6A087F27B}" dt="2024-06-06T05:33:16.408" v="2409" actId="700"/>
          <ac:spMkLst>
            <pc:docMk/>
            <pc:sldMk cId="462996739" sldId="324"/>
            <ac:spMk id="4" creationId="{FBA5D75A-2849-73F7-1CD6-E734C2D7AFB6}"/>
          </ac:spMkLst>
        </pc:spChg>
        <pc:spChg chg="add mod ord">
          <ac:chgData name="Artur Puławski" userId="2af77b003173f2df" providerId="LiveId" clId="{3B6A1165-0E0A-4826-A86B-63A6A087F27B}" dt="2024-06-06T06:26:04.592" v="2898" actId="14100"/>
          <ac:spMkLst>
            <pc:docMk/>
            <pc:sldMk cId="462996739" sldId="324"/>
            <ac:spMk id="5" creationId="{89E98E8F-E976-8AFD-F3FA-267BE984C7FC}"/>
          </ac:spMkLst>
        </pc:spChg>
        <pc:spChg chg="del">
          <ac:chgData name="Artur Puławski" userId="2af77b003173f2df" providerId="LiveId" clId="{3B6A1165-0E0A-4826-A86B-63A6A087F27B}" dt="2024-06-06T05:33:16.408" v="2409" actId="700"/>
          <ac:spMkLst>
            <pc:docMk/>
            <pc:sldMk cId="462996739" sldId="324"/>
            <ac:spMk id="10" creationId="{0D57E7FA-E8FC-45AC-868F-CDC8144939D6}"/>
          </ac:spMkLst>
        </pc:spChg>
        <pc:spChg chg="add del">
          <ac:chgData name="Artur Puławski" userId="2af77b003173f2df" providerId="LiveId" clId="{3B6A1165-0E0A-4826-A86B-63A6A087F27B}" dt="2024-06-06T06:25:26.669" v="2888" actId="26606"/>
          <ac:spMkLst>
            <pc:docMk/>
            <pc:sldMk cId="462996739" sldId="324"/>
            <ac:spMk id="11" creationId="{94C5663A-0CE3-4AEE-B47E-FB68D9EBFE1A}"/>
          </ac:spMkLst>
        </pc:spChg>
        <pc:spChg chg="del">
          <ac:chgData name="Artur Puławski" userId="2af77b003173f2df" providerId="LiveId" clId="{3B6A1165-0E0A-4826-A86B-63A6A087F27B}" dt="2024-06-06T05:33:16.408" v="2409" actId="700"/>
          <ac:spMkLst>
            <pc:docMk/>
            <pc:sldMk cId="462996739" sldId="324"/>
            <ac:spMk id="12" creationId="{B7BD7FCF-A254-4A97-A15C-319B67622677}"/>
          </ac:spMkLst>
        </pc:spChg>
        <pc:spChg chg="add del">
          <ac:chgData name="Artur Puławski" userId="2af77b003173f2df" providerId="LiveId" clId="{3B6A1165-0E0A-4826-A86B-63A6A087F27B}" dt="2024-06-06T06:25:35.332" v="2890" actId="26606"/>
          <ac:spMkLst>
            <pc:docMk/>
            <pc:sldMk cId="462996739" sldId="324"/>
            <ac:spMk id="13" creationId="{D009D6D5-DAC2-4A8B-A17A-E206B9012D09}"/>
          </ac:spMkLst>
        </pc:spChg>
        <pc:spChg chg="del">
          <ac:chgData name="Artur Puławski" userId="2af77b003173f2df" providerId="LiveId" clId="{3B6A1165-0E0A-4826-A86B-63A6A087F27B}" dt="2024-06-06T05:33:16.408" v="2409" actId="700"/>
          <ac:spMkLst>
            <pc:docMk/>
            <pc:sldMk cId="462996739" sldId="324"/>
            <ac:spMk id="14" creationId="{52FFAF72-6204-4676-9C6F-9A4CC4D91805}"/>
          </ac:spMkLst>
        </pc:spChg>
        <pc:spChg chg="add del">
          <ac:chgData name="Artur Puławski" userId="2af77b003173f2df" providerId="LiveId" clId="{3B6A1165-0E0A-4826-A86B-63A6A087F27B}" dt="2024-06-06T06:25:50.920" v="2892" actId="26606"/>
          <ac:spMkLst>
            <pc:docMk/>
            <pc:sldMk cId="462996739" sldId="324"/>
            <ac:spMk id="17" creationId="{FB84024F-EC38-45EF-82FA-C3241D5C7F41}"/>
          </ac:spMkLst>
        </pc:spChg>
        <pc:spChg chg="add">
          <ac:chgData name="Artur Puławski" userId="2af77b003173f2df" providerId="LiveId" clId="{3B6A1165-0E0A-4826-A86B-63A6A087F27B}" dt="2024-06-06T06:25:50.939" v="2893" actId="26606"/>
          <ac:spMkLst>
            <pc:docMk/>
            <pc:sldMk cId="462996739" sldId="324"/>
            <ac:spMk id="20" creationId="{79BB35BC-D5C2-4C8B-A22A-A71E6191913B}"/>
          </ac:spMkLst>
        </pc:spChg>
        <pc:picChg chg="del">
          <ac:chgData name="Artur Puławski" userId="2af77b003173f2df" providerId="LiveId" clId="{3B6A1165-0E0A-4826-A86B-63A6A087F27B}" dt="2024-06-06T05:33:11.714" v="2408" actId="478"/>
          <ac:picMkLst>
            <pc:docMk/>
            <pc:sldMk cId="462996739" sldId="324"/>
            <ac:picMk id="6" creationId="{F5DCE696-934F-6712-0D0B-3E48AB814EAD}"/>
          </ac:picMkLst>
        </pc:picChg>
        <pc:picChg chg="add del">
          <ac:chgData name="Artur Puławski" userId="2af77b003173f2df" providerId="LiveId" clId="{3B6A1165-0E0A-4826-A86B-63A6A087F27B}" dt="2024-06-06T06:25:26.669" v="2888" actId="26606"/>
          <ac:picMkLst>
            <pc:docMk/>
            <pc:sldMk cId="462996739" sldId="324"/>
            <ac:picMk id="7" creationId="{FAD9C29C-9D82-53A3-F22D-1347A77CEA6A}"/>
          </ac:picMkLst>
        </pc:picChg>
        <pc:picChg chg="add del">
          <ac:chgData name="Artur Puławski" userId="2af77b003173f2df" providerId="LiveId" clId="{3B6A1165-0E0A-4826-A86B-63A6A087F27B}" dt="2024-06-06T06:25:35.332" v="2890" actId="26606"/>
          <ac:picMkLst>
            <pc:docMk/>
            <pc:sldMk cId="462996739" sldId="324"/>
            <ac:picMk id="15" creationId="{B6AD4238-90F7-4771-370B-A684E1DB7A1C}"/>
          </ac:picMkLst>
        </pc:picChg>
        <pc:picChg chg="add del">
          <ac:chgData name="Artur Puławski" userId="2af77b003173f2df" providerId="LiveId" clId="{3B6A1165-0E0A-4826-A86B-63A6A087F27B}" dt="2024-06-06T06:25:50.920" v="2892" actId="26606"/>
          <ac:picMkLst>
            <pc:docMk/>
            <pc:sldMk cId="462996739" sldId="324"/>
            <ac:picMk id="18" creationId="{D9BEAF52-8EF2-6204-EA26-B42E9674E69F}"/>
          </ac:picMkLst>
        </pc:picChg>
        <pc:picChg chg="add">
          <ac:chgData name="Artur Puławski" userId="2af77b003173f2df" providerId="LiveId" clId="{3B6A1165-0E0A-4826-A86B-63A6A087F27B}" dt="2024-06-06T06:25:50.939" v="2893" actId="26606"/>
          <ac:picMkLst>
            <pc:docMk/>
            <pc:sldMk cId="462996739" sldId="324"/>
            <ac:picMk id="21" creationId="{B3C503F9-1749-83B6-EE6C-DF0C06CC0BCD}"/>
          </ac:picMkLst>
        </pc:picChg>
      </pc:sldChg>
      <pc:sldChg chg="modSp add del mod">
        <pc:chgData name="Artur Puławski" userId="2af77b003173f2df" providerId="LiveId" clId="{3B6A1165-0E0A-4826-A86B-63A6A087F27B}" dt="2024-06-06T05:31:54.114" v="2400" actId="2696"/>
        <pc:sldMkLst>
          <pc:docMk/>
          <pc:sldMk cId="2934907702" sldId="324"/>
        </pc:sldMkLst>
        <pc:spChg chg="mod">
          <ac:chgData name="Artur Puławski" userId="2af77b003173f2df" providerId="LiveId" clId="{3B6A1165-0E0A-4826-A86B-63A6A087F27B}" dt="2024-06-06T05:30:33.476" v="2341" actId="20577"/>
          <ac:spMkLst>
            <pc:docMk/>
            <pc:sldMk cId="2934907702" sldId="324"/>
            <ac:spMk id="2" creationId="{44A10146-4B42-05F9-D2E0-300091383CB7}"/>
          </ac:spMkLst>
        </pc:spChg>
        <pc:spChg chg="mod">
          <ac:chgData name="Artur Puławski" userId="2af77b003173f2df" providerId="LiveId" clId="{3B6A1165-0E0A-4826-A86B-63A6A087F27B}" dt="2024-06-06T05:30:49.171" v="2399" actId="20577"/>
          <ac:spMkLst>
            <pc:docMk/>
            <pc:sldMk cId="2934907702" sldId="324"/>
            <ac:spMk id="4" creationId="{8B0D2B71-CF31-AB60-6286-9FEBAF3E09A9}"/>
          </ac:spMkLst>
        </pc:spChg>
      </pc:sldChg>
      <pc:sldChg chg="addSp modSp new mod setBg">
        <pc:chgData name="Artur Puławski" userId="2af77b003173f2df" providerId="LiveId" clId="{3B6A1165-0E0A-4826-A86B-63A6A087F27B}" dt="2024-06-06T05:40:06.001" v="2749" actId="255"/>
        <pc:sldMkLst>
          <pc:docMk/>
          <pc:sldMk cId="3448662992" sldId="325"/>
        </pc:sldMkLst>
        <pc:spChg chg="mod">
          <ac:chgData name="Artur Puławski" userId="2af77b003173f2df" providerId="LiveId" clId="{3B6A1165-0E0A-4826-A86B-63A6A087F27B}" dt="2024-06-06T05:39:51.537" v="2746" actId="20577"/>
          <ac:spMkLst>
            <pc:docMk/>
            <pc:sldMk cId="3448662992" sldId="325"/>
            <ac:spMk id="2" creationId="{E7EC9E3B-52CA-456F-16F4-F909A325F5AD}"/>
          </ac:spMkLst>
        </pc:spChg>
        <pc:spChg chg="mod">
          <ac:chgData name="Artur Puławski" userId="2af77b003173f2df" providerId="LiveId" clId="{3B6A1165-0E0A-4826-A86B-63A6A087F27B}" dt="2024-06-06T05:40:06.001" v="2749" actId="255"/>
          <ac:spMkLst>
            <pc:docMk/>
            <pc:sldMk cId="3448662992" sldId="325"/>
            <ac:spMk id="3" creationId="{DBCB2D31-E6B9-BBE8-FC16-67C41A66DBC3}"/>
          </ac:spMkLst>
        </pc:spChg>
        <pc:spChg chg="add">
          <ac:chgData name="Artur Puławski" userId="2af77b003173f2df" providerId="LiveId" clId="{3B6A1165-0E0A-4826-A86B-63A6A087F27B}" dt="2024-06-06T05:39:46.407" v="2743" actId="26606"/>
          <ac:spMkLst>
            <pc:docMk/>
            <pc:sldMk cId="3448662992" sldId="325"/>
            <ac:spMk id="10" creationId="{F541DB91-0B10-46D9-B34B-7BFF9602606D}"/>
          </ac:spMkLst>
        </pc:spChg>
        <pc:spChg chg="add">
          <ac:chgData name="Artur Puławski" userId="2af77b003173f2df" providerId="LiveId" clId="{3B6A1165-0E0A-4826-A86B-63A6A087F27B}" dt="2024-06-06T05:39:46.407" v="2743" actId="26606"/>
          <ac:spMkLst>
            <pc:docMk/>
            <pc:sldMk cId="3448662992" sldId="325"/>
            <ac:spMk id="12" creationId="{9CF7FE1C-8BC5-4B0C-A2BC-93AB72C90FDD}"/>
          </ac:spMkLst>
        </pc:spChg>
        <pc:picChg chg="add">
          <ac:chgData name="Artur Puławski" userId="2af77b003173f2df" providerId="LiveId" clId="{3B6A1165-0E0A-4826-A86B-63A6A087F27B}" dt="2024-06-06T05:39:46.407" v="2743" actId="26606"/>
          <ac:picMkLst>
            <pc:docMk/>
            <pc:sldMk cId="3448662992" sldId="325"/>
            <ac:picMk id="7" creationId="{FEEB0C62-E39F-78A0-E9A3-E865B08C8C77}"/>
          </ac:picMkLst>
        </pc:picChg>
      </pc:sldChg>
      <pc:sldChg chg="addSp delSp modSp add mod delDesignElem chgLayout">
        <pc:chgData name="Artur Puławski" userId="2af77b003173f2df" providerId="LiveId" clId="{3B6A1165-0E0A-4826-A86B-63A6A087F27B}" dt="2024-06-06T06:26:31.266" v="2903" actId="26606"/>
        <pc:sldMkLst>
          <pc:docMk/>
          <pc:sldMk cId="2937044964" sldId="326"/>
        </pc:sldMkLst>
        <pc:spChg chg="mod ord">
          <ac:chgData name="Artur Puławski" userId="2af77b003173f2df" providerId="LiveId" clId="{3B6A1165-0E0A-4826-A86B-63A6A087F27B}" dt="2024-06-06T06:26:24.176" v="2900" actId="26606"/>
          <ac:spMkLst>
            <pc:docMk/>
            <pc:sldMk cId="2937044964" sldId="326"/>
            <ac:spMk id="2" creationId="{E7EC9E3B-52CA-456F-16F4-F909A325F5AD}"/>
          </ac:spMkLst>
        </pc:spChg>
        <pc:spChg chg="add del mod ord">
          <ac:chgData name="Artur Puławski" userId="2af77b003173f2df" providerId="LiveId" clId="{3B6A1165-0E0A-4826-A86B-63A6A087F27B}" dt="2024-06-06T06:26:31.266" v="2903" actId="26606"/>
          <ac:spMkLst>
            <pc:docMk/>
            <pc:sldMk cId="2937044964" sldId="326"/>
            <ac:spMk id="3" creationId="{DBCB2D31-E6B9-BBE8-FC16-67C41A66DBC3}"/>
          </ac:spMkLst>
        </pc:spChg>
        <pc:spChg chg="add del">
          <ac:chgData name="Artur Puławski" userId="2af77b003173f2df" providerId="LiveId" clId="{3B6A1165-0E0A-4826-A86B-63A6A087F27B}" dt="2024-06-06T06:26:24.176" v="2900" actId="26606"/>
          <ac:spMkLst>
            <pc:docMk/>
            <pc:sldMk cId="2937044964" sldId="326"/>
            <ac:spMk id="9" creationId="{DA8886A6-5426-494B-96D8-D962D2BA0818}"/>
          </ac:spMkLst>
        </pc:spChg>
        <pc:spChg chg="del">
          <ac:chgData name="Artur Puławski" userId="2af77b003173f2df" providerId="LiveId" clId="{3B6A1165-0E0A-4826-A86B-63A6A087F27B}" dt="2024-06-06T05:42:09.599" v="2751" actId="700"/>
          <ac:spMkLst>
            <pc:docMk/>
            <pc:sldMk cId="2937044964" sldId="326"/>
            <ac:spMk id="10" creationId="{F541DB91-0B10-46D9-B34B-7BFF9602606D}"/>
          </ac:spMkLst>
        </pc:spChg>
        <pc:spChg chg="add del">
          <ac:chgData name="Artur Puławski" userId="2af77b003173f2df" providerId="LiveId" clId="{3B6A1165-0E0A-4826-A86B-63A6A087F27B}" dt="2024-06-06T06:26:24.176" v="2900" actId="26606"/>
          <ac:spMkLst>
            <pc:docMk/>
            <pc:sldMk cId="2937044964" sldId="326"/>
            <ac:spMk id="11" creationId="{AA3ED336-C09E-46E8-9774-B977D15FC5E0}"/>
          </ac:spMkLst>
        </pc:spChg>
        <pc:spChg chg="del">
          <ac:chgData name="Artur Puławski" userId="2af77b003173f2df" providerId="LiveId" clId="{3B6A1165-0E0A-4826-A86B-63A6A087F27B}" dt="2024-06-06T05:42:09.599" v="2751" actId="700"/>
          <ac:spMkLst>
            <pc:docMk/>
            <pc:sldMk cId="2937044964" sldId="326"/>
            <ac:spMk id="12" creationId="{9CF7FE1C-8BC5-4B0C-A2BC-93AB72C90FDD}"/>
          </ac:spMkLst>
        </pc:spChg>
        <pc:graphicFrameChg chg="add del">
          <ac:chgData name="Artur Puławski" userId="2af77b003173f2df" providerId="LiveId" clId="{3B6A1165-0E0A-4826-A86B-63A6A087F27B}" dt="2024-06-06T06:26:24.176" v="2900" actId="26606"/>
          <ac:graphicFrameMkLst>
            <pc:docMk/>
            <pc:sldMk cId="2937044964" sldId="326"/>
            <ac:graphicFrameMk id="5" creationId="{BE3A157E-C566-86CB-7DC0-80C096D9D1E0}"/>
          </ac:graphicFrameMkLst>
        </pc:graphicFrameChg>
        <pc:graphicFrameChg chg="add del">
          <ac:chgData name="Artur Puławski" userId="2af77b003173f2df" providerId="LiveId" clId="{3B6A1165-0E0A-4826-A86B-63A6A087F27B}" dt="2024-06-06T06:26:31.247" v="2902" actId="26606"/>
          <ac:graphicFrameMkLst>
            <pc:docMk/>
            <pc:sldMk cId="2937044964" sldId="326"/>
            <ac:graphicFrameMk id="13" creationId="{93E383DC-4BE1-E149-76CA-3CCB711AE02F}"/>
          </ac:graphicFrameMkLst>
        </pc:graphicFrameChg>
        <pc:graphicFrameChg chg="add">
          <ac:chgData name="Artur Puławski" userId="2af77b003173f2df" providerId="LiveId" clId="{3B6A1165-0E0A-4826-A86B-63A6A087F27B}" dt="2024-06-06T06:26:31.266" v="2903" actId="26606"/>
          <ac:graphicFrameMkLst>
            <pc:docMk/>
            <pc:sldMk cId="2937044964" sldId="326"/>
            <ac:graphicFrameMk id="15" creationId="{9DA9A139-A4B5-9890-2AE3-07FF77E33382}"/>
          </ac:graphicFrameMkLst>
        </pc:graphicFrameChg>
        <pc:picChg chg="del">
          <ac:chgData name="Artur Puławski" userId="2af77b003173f2df" providerId="LiveId" clId="{3B6A1165-0E0A-4826-A86B-63A6A087F27B}" dt="2024-06-06T05:42:13.526" v="2752" actId="478"/>
          <ac:picMkLst>
            <pc:docMk/>
            <pc:sldMk cId="2937044964" sldId="326"/>
            <ac:picMk id="7" creationId="{FEEB0C62-E39F-78A0-E9A3-E865B08C8C77}"/>
          </ac:picMkLst>
        </pc:picChg>
      </pc:sldChg>
      <pc:sldChg chg="modSp new mod">
        <pc:chgData name="Artur Puławski" userId="2af77b003173f2df" providerId="LiveId" clId="{3B6A1165-0E0A-4826-A86B-63A6A087F27B}" dt="2024-06-06T06:40:43.500" v="3388" actId="20577"/>
        <pc:sldMkLst>
          <pc:docMk/>
          <pc:sldMk cId="282009217" sldId="327"/>
        </pc:sldMkLst>
        <pc:spChg chg="mod">
          <ac:chgData name="Artur Puławski" userId="2af77b003173f2df" providerId="LiveId" clId="{3B6A1165-0E0A-4826-A86B-63A6A087F27B}" dt="2024-06-06T06:28:09.980" v="2920" actId="114"/>
          <ac:spMkLst>
            <pc:docMk/>
            <pc:sldMk cId="282009217" sldId="327"/>
            <ac:spMk id="2" creationId="{BEDC2D65-7A2C-1A15-3699-92BB2C063F9D}"/>
          </ac:spMkLst>
        </pc:spChg>
        <pc:spChg chg="mod">
          <ac:chgData name="Artur Puławski" userId="2af77b003173f2df" providerId="LiveId" clId="{3B6A1165-0E0A-4826-A86B-63A6A087F27B}" dt="2024-06-06T06:40:43.500" v="3388" actId="20577"/>
          <ac:spMkLst>
            <pc:docMk/>
            <pc:sldMk cId="282009217" sldId="327"/>
            <ac:spMk id="3" creationId="{2413E693-7883-1507-34C8-5E7D8C2EE956}"/>
          </ac:spMkLst>
        </pc:spChg>
      </pc:sldChg>
      <pc:sldChg chg="addSp delSp modSp new mod setBg">
        <pc:chgData name="Artur Puławski" userId="2af77b003173f2df" providerId="LiveId" clId="{3B6A1165-0E0A-4826-A86B-63A6A087F27B}" dt="2024-06-06T06:40:38.450" v="3387" actId="20577"/>
        <pc:sldMkLst>
          <pc:docMk/>
          <pc:sldMk cId="591765716" sldId="328"/>
        </pc:sldMkLst>
        <pc:spChg chg="mod">
          <ac:chgData name="Artur Puławski" userId="2af77b003173f2df" providerId="LiveId" clId="{3B6A1165-0E0A-4826-A86B-63A6A087F27B}" dt="2024-06-06T06:32:15.723" v="3114" actId="26606"/>
          <ac:spMkLst>
            <pc:docMk/>
            <pc:sldMk cId="591765716" sldId="328"/>
            <ac:spMk id="2" creationId="{BF9C7F8F-F4CB-9140-76A3-A5914F75CA9D}"/>
          </ac:spMkLst>
        </pc:spChg>
        <pc:spChg chg="mod">
          <ac:chgData name="Artur Puławski" userId="2af77b003173f2df" providerId="LiveId" clId="{3B6A1165-0E0A-4826-A86B-63A6A087F27B}" dt="2024-06-06T06:40:38.450" v="3387" actId="20577"/>
          <ac:spMkLst>
            <pc:docMk/>
            <pc:sldMk cId="591765716" sldId="328"/>
            <ac:spMk id="3" creationId="{416EFF4D-3355-AF0E-F740-F8B9EA686D5A}"/>
          </ac:spMkLst>
        </pc:spChg>
        <pc:spChg chg="add del">
          <ac:chgData name="Artur Puławski" userId="2af77b003173f2df" providerId="LiveId" clId="{3B6A1165-0E0A-4826-A86B-63A6A087F27B}" dt="2024-06-06T06:32:15.723" v="3114" actId="26606"/>
          <ac:spMkLst>
            <pc:docMk/>
            <pc:sldMk cId="591765716" sldId="328"/>
            <ac:spMk id="9" creationId="{94C5663A-0CE3-4AEE-B47E-FB68D9EBFE1A}"/>
          </ac:spMkLst>
        </pc:spChg>
        <pc:spChg chg="add">
          <ac:chgData name="Artur Puławski" userId="2af77b003173f2df" providerId="LiveId" clId="{3B6A1165-0E0A-4826-A86B-63A6A087F27B}" dt="2024-06-06T06:32:15.723" v="3114" actId="26606"/>
          <ac:spMkLst>
            <pc:docMk/>
            <pc:sldMk cId="591765716" sldId="328"/>
            <ac:spMk id="14" creationId="{0E3596DD-156A-473E-9BB3-C6A29F7574E9}"/>
          </ac:spMkLst>
        </pc:spChg>
        <pc:spChg chg="add">
          <ac:chgData name="Artur Puławski" userId="2af77b003173f2df" providerId="LiveId" clId="{3B6A1165-0E0A-4826-A86B-63A6A087F27B}" dt="2024-06-06T06:32:15.723" v="3114" actId="26606"/>
          <ac:spMkLst>
            <pc:docMk/>
            <pc:sldMk cId="591765716" sldId="328"/>
            <ac:spMk id="16" creationId="{2C46C4D6-C474-4E92-B52E-944C1118F7B6}"/>
          </ac:spMkLst>
        </pc:spChg>
        <pc:picChg chg="add mod">
          <ac:chgData name="Artur Puławski" userId="2af77b003173f2df" providerId="LiveId" clId="{3B6A1165-0E0A-4826-A86B-63A6A087F27B}" dt="2024-06-06T06:32:15.723" v="3114" actId="26606"/>
          <ac:picMkLst>
            <pc:docMk/>
            <pc:sldMk cId="591765716" sldId="328"/>
            <ac:picMk id="5" creationId="{787E5003-F0ED-6190-0100-812AD36DC689}"/>
          </ac:picMkLst>
        </pc:picChg>
      </pc:sldChg>
      <pc:sldChg chg="modSp new mod">
        <pc:chgData name="Artur Puławski" userId="2af77b003173f2df" providerId="LiveId" clId="{3B6A1165-0E0A-4826-A86B-63A6A087F27B}" dt="2024-06-06T06:35:10.927" v="3201" actId="20577"/>
        <pc:sldMkLst>
          <pc:docMk/>
          <pc:sldMk cId="4117427854" sldId="329"/>
        </pc:sldMkLst>
        <pc:spChg chg="mod">
          <ac:chgData name="Artur Puławski" userId="2af77b003173f2df" providerId="LiveId" clId="{3B6A1165-0E0A-4826-A86B-63A6A087F27B}" dt="2024-06-06T06:33:23.636" v="3142" actId="2711"/>
          <ac:spMkLst>
            <pc:docMk/>
            <pc:sldMk cId="4117427854" sldId="329"/>
            <ac:spMk id="2" creationId="{C72BEE86-D5E6-F04C-F76A-1546EF17766A}"/>
          </ac:spMkLst>
        </pc:spChg>
        <pc:spChg chg="mod">
          <ac:chgData name="Artur Puławski" userId="2af77b003173f2df" providerId="LiveId" clId="{3B6A1165-0E0A-4826-A86B-63A6A087F27B}" dt="2024-06-06T06:35:10.927" v="3201" actId="20577"/>
          <ac:spMkLst>
            <pc:docMk/>
            <pc:sldMk cId="4117427854" sldId="329"/>
            <ac:spMk id="3" creationId="{23E346CC-3F4C-23A8-6C39-800BE4CA30B2}"/>
          </ac:spMkLst>
        </pc:spChg>
      </pc:sldChg>
      <pc:sldChg chg="addSp delSp modSp new mod setBg">
        <pc:chgData name="Artur Puławski" userId="2af77b003173f2df" providerId="LiveId" clId="{3B6A1165-0E0A-4826-A86B-63A6A087F27B}" dt="2024-06-06T06:40:27.112" v="3385" actId="26606"/>
        <pc:sldMkLst>
          <pc:docMk/>
          <pc:sldMk cId="2769562987" sldId="330"/>
        </pc:sldMkLst>
        <pc:spChg chg="mod">
          <ac:chgData name="Artur Puławski" userId="2af77b003173f2df" providerId="LiveId" clId="{3B6A1165-0E0A-4826-A86B-63A6A087F27B}" dt="2024-06-06T06:40:27.112" v="3385" actId="26606"/>
          <ac:spMkLst>
            <pc:docMk/>
            <pc:sldMk cId="2769562987" sldId="330"/>
            <ac:spMk id="2" creationId="{5155524D-C5D0-2FB8-7D24-108541A2129A}"/>
          </ac:spMkLst>
        </pc:spChg>
        <pc:spChg chg="mod">
          <ac:chgData name="Artur Puławski" userId="2af77b003173f2df" providerId="LiveId" clId="{3B6A1165-0E0A-4826-A86B-63A6A087F27B}" dt="2024-06-06T06:40:27.112" v="3385" actId="26606"/>
          <ac:spMkLst>
            <pc:docMk/>
            <pc:sldMk cId="2769562987" sldId="330"/>
            <ac:spMk id="3" creationId="{16ECA861-63F0-D682-A9D2-4EBC1F43E738}"/>
          </ac:spMkLst>
        </pc:spChg>
        <pc:spChg chg="add del">
          <ac:chgData name="Artur Puławski" userId="2af77b003173f2df" providerId="LiveId" clId="{3B6A1165-0E0A-4826-A86B-63A6A087F27B}" dt="2024-06-06T06:40:02.158" v="3379" actId="26606"/>
          <ac:spMkLst>
            <pc:docMk/>
            <pc:sldMk cId="2769562987" sldId="330"/>
            <ac:spMk id="9" creationId="{FB84024F-EC38-45EF-82FA-C3241D5C7F41}"/>
          </ac:spMkLst>
        </pc:spChg>
        <pc:spChg chg="add del">
          <ac:chgData name="Artur Puławski" userId="2af77b003173f2df" providerId="LiveId" clId="{3B6A1165-0E0A-4826-A86B-63A6A087F27B}" dt="2024-06-06T06:40:03.870" v="3381" actId="26606"/>
          <ac:spMkLst>
            <pc:docMk/>
            <pc:sldMk cId="2769562987" sldId="330"/>
            <ac:spMk id="11" creationId="{79BB35BC-D5C2-4C8B-A22A-A71E6191913B}"/>
          </ac:spMkLst>
        </pc:spChg>
        <pc:spChg chg="add del">
          <ac:chgData name="Artur Puławski" userId="2af77b003173f2df" providerId="LiveId" clId="{3B6A1165-0E0A-4826-A86B-63A6A087F27B}" dt="2024-06-06T06:40:27.112" v="3385" actId="26606"/>
          <ac:spMkLst>
            <pc:docMk/>
            <pc:sldMk cId="2769562987" sldId="330"/>
            <ac:spMk id="14" creationId="{94C5663A-0CE3-4AEE-B47E-FB68D9EBFE1A}"/>
          </ac:spMkLst>
        </pc:spChg>
        <pc:picChg chg="add del">
          <ac:chgData name="Artur Puławski" userId="2af77b003173f2df" providerId="LiveId" clId="{3B6A1165-0E0A-4826-A86B-63A6A087F27B}" dt="2024-06-06T06:40:02.158" v="3379" actId="26606"/>
          <ac:picMkLst>
            <pc:docMk/>
            <pc:sldMk cId="2769562987" sldId="330"/>
            <ac:picMk id="5" creationId="{79B55EC9-2BED-232A-871B-E0D024034E92}"/>
          </ac:picMkLst>
        </pc:picChg>
        <pc:picChg chg="add del">
          <ac:chgData name="Artur Puławski" userId="2af77b003173f2df" providerId="LiveId" clId="{3B6A1165-0E0A-4826-A86B-63A6A087F27B}" dt="2024-06-06T06:40:03.870" v="3381" actId="26606"/>
          <ac:picMkLst>
            <pc:docMk/>
            <pc:sldMk cId="2769562987" sldId="330"/>
            <ac:picMk id="12" creationId="{3EBF5700-6C7C-4B69-F435-13977804A806}"/>
          </ac:picMkLst>
        </pc:picChg>
        <pc:picChg chg="add del">
          <ac:chgData name="Artur Puławski" userId="2af77b003173f2df" providerId="LiveId" clId="{3B6A1165-0E0A-4826-A86B-63A6A087F27B}" dt="2024-06-06T06:40:27.112" v="3385" actId="26606"/>
          <ac:picMkLst>
            <pc:docMk/>
            <pc:sldMk cId="2769562987" sldId="330"/>
            <ac:picMk id="15" creationId="{34E8E317-CE32-1B24-8EF5-E1233B25244A}"/>
          </ac:picMkLst>
        </pc:picChg>
      </pc:sldChg>
      <pc:sldChg chg="addSp delSp modSp new mod modClrScheme chgLayout">
        <pc:chgData name="Artur Puławski" userId="2af77b003173f2df" providerId="LiveId" clId="{3B6A1165-0E0A-4826-A86B-63A6A087F27B}" dt="2024-06-06T06:41:34.095" v="3410" actId="255"/>
        <pc:sldMkLst>
          <pc:docMk/>
          <pc:sldMk cId="2032629882" sldId="331"/>
        </pc:sldMkLst>
        <pc:spChg chg="del mod ord">
          <ac:chgData name="Artur Puławski" userId="2af77b003173f2df" providerId="LiveId" clId="{3B6A1165-0E0A-4826-A86B-63A6A087F27B}" dt="2024-06-06T06:40:56.027" v="3389" actId="700"/>
          <ac:spMkLst>
            <pc:docMk/>
            <pc:sldMk cId="2032629882" sldId="331"/>
            <ac:spMk id="2" creationId="{33C62CB5-7E7B-D310-DD3D-2DE55B09D2F8}"/>
          </ac:spMkLst>
        </pc:spChg>
        <pc:spChg chg="del">
          <ac:chgData name="Artur Puławski" userId="2af77b003173f2df" providerId="LiveId" clId="{3B6A1165-0E0A-4826-A86B-63A6A087F27B}" dt="2024-06-06T06:40:56.027" v="3389" actId="700"/>
          <ac:spMkLst>
            <pc:docMk/>
            <pc:sldMk cId="2032629882" sldId="331"/>
            <ac:spMk id="3" creationId="{11EB7917-13A2-5AFC-35D0-98C62D368915}"/>
          </ac:spMkLst>
        </pc:spChg>
        <pc:spChg chg="add mod ord">
          <ac:chgData name="Artur Puławski" userId="2af77b003173f2df" providerId="LiveId" clId="{3B6A1165-0E0A-4826-A86B-63A6A087F27B}" dt="2024-06-06T06:41:34.095" v="3410" actId="255"/>
          <ac:spMkLst>
            <pc:docMk/>
            <pc:sldMk cId="2032629882" sldId="331"/>
            <ac:spMk id="4" creationId="{21E8F240-6DF6-E980-580D-F73D25A74222}"/>
          </ac:spMkLst>
        </pc:spChg>
      </pc:sldChg>
      <pc:sldChg chg="modSp new mod ord">
        <pc:chgData name="Artur Puławski" userId="2af77b003173f2df" providerId="LiveId" clId="{3B6A1165-0E0A-4826-A86B-63A6A087F27B}" dt="2024-06-06T07:08:33.312" v="3702" actId="115"/>
        <pc:sldMkLst>
          <pc:docMk/>
          <pc:sldMk cId="861234884" sldId="332"/>
        </pc:sldMkLst>
        <pc:spChg chg="mod">
          <ac:chgData name="Artur Puławski" userId="2af77b003173f2df" providerId="LiveId" clId="{3B6A1165-0E0A-4826-A86B-63A6A087F27B}" dt="2024-06-06T06:54:27.654" v="3501" actId="114"/>
          <ac:spMkLst>
            <pc:docMk/>
            <pc:sldMk cId="861234884" sldId="332"/>
            <ac:spMk id="2" creationId="{686F34BF-49BA-F597-F9D6-D9DA4CF4371E}"/>
          </ac:spMkLst>
        </pc:spChg>
        <pc:spChg chg="mod">
          <ac:chgData name="Artur Puławski" userId="2af77b003173f2df" providerId="LiveId" clId="{3B6A1165-0E0A-4826-A86B-63A6A087F27B}" dt="2024-06-06T07:08:33.312" v="3702" actId="115"/>
          <ac:spMkLst>
            <pc:docMk/>
            <pc:sldMk cId="861234884" sldId="332"/>
            <ac:spMk id="3" creationId="{87E48C1C-A8F2-9BAF-A05D-7F158BE88CA2}"/>
          </ac:spMkLst>
        </pc:spChg>
      </pc:sldChg>
      <pc:sldChg chg="modSp new mod">
        <pc:chgData name="Artur Puławski" userId="2af77b003173f2df" providerId="LiveId" clId="{3B6A1165-0E0A-4826-A86B-63A6A087F27B}" dt="2024-06-06T07:07:38.898" v="3696" actId="27636"/>
        <pc:sldMkLst>
          <pc:docMk/>
          <pc:sldMk cId="1057727867" sldId="333"/>
        </pc:sldMkLst>
        <pc:spChg chg="mod">
          <ac:chgData name="Artur Puławski" userId="2af77b003173f2df" providerId="LiveId" clId="{3B6A1165-0E0A-4826-A86B-63A6A087F27B}" dt="2024-06-06T06:55:57.599" v="3538" actId="20577"/>
          <ac:spMkLst>
            <pc:docMk/>
            <pc:sldMk cId="1057727867" sldId="333"/>
            <ac:spMk id="2" creationId="{ACDF4377-5350-0315-491F-F6DB18BA8E35}"/>
          </ac:spMkLst>
        </pc:spChg>
        <pc:spChg chg="mod">
          <ac:chgData name="Artur Puławski" userId="2af77b003173f2df" providerId="LiveId" clId="{3B6A1165-0E0A-4826-A86B-63A6A087F27B}" dt="2024-06-06T07:07:38.898" v="3696" actId="27636"/>
          <ac:spMkLst>
            <pc:docMk/>
            <pc:sldMk cId="1057727867" sldId="333"/>
            <ac:spMk id="3" creationId="{3F9EEA0D-07A7-81E3-466E-B6F2BFD26B65}"/>
          </ac:spMkLst>
        </pc:spChg>
      </pc:sldChg>
      <pc:sldChg chg="addSp delSp modSp new mod">
        <pc:chgData name="Artur Puławski" userId="2af77b003173f2df" providerId="LiveId" clId="{3B6A1165-0E0A-4826-A86B-63A6A087F27B}" dt="2024-06-06T07:00:00.376" v="3651" actId="14100"/>
        <pc:sldMkLst>
          <pc:docMk/>
          <pc:sldMk cId="312826473" sldId="334"/>
        </pc:sldMkLst>
        <pc:spChg chg="mod">
          <ac:chgData name="Artur Puławski" userId="2af77b003173f2df" providerId="LiveId" clId="{3B6A1165-0E0A-4826-A86B-63A6A087F27B}" dt="2024-06-06T06:59:55.049" v="3649" actId="14100"/>
          <ac:spMkLst>
            <pc:docMk/>
            <pc:sldMk cId="312826473" sldId="334"/>
            <ac:spMk id="2" creationId="{A92AFDC1-13CD-3A81-5B34-D2D96C638F06}"/>
          </ac:spMkLst>
        </pc:spChg>
        <pc:spChg chg="del mod">
          <ac:chgData name="Artur Puławski" userId="2af77b003173f2df" providerId="LiveId" clId="{3B6A1165-0E0A-4826-A86B-63A6A087F27B}" dt="2024-06-06T06:59:49.281" v="3647" actId="22"/>
          <ac:spMkLst>
            <pc:docMk/>
            <pc:sldMk cId="312826473" sldId="334"/>
            <ac:spMk id="3" creationId="{9125E72C-028A-7D75-E45E-2745A938ACBD}"/>
          </ac:spMkLst>
        </pc:spChg>
        <pc:picChg chg="add mod ord">
          <ac:chgData name="Artur Puławski" userId="2af77b003173f2df" providerId="LiveId" clId="{3B6A1165-0E0A-4826-A86B-63A6A087F27B}" dt="2024-06-06T07:00:00.376" v="3651" actId="14100"/>
          <ac:picMkLst>
            <pc:docMk/>
            <pc:sldMk cId="312826473" sldId="334"/>
            <ac:picMk id="5" creationId="{26ACF0D6-B841-36E7-2B23-7149BF29B4E8}"/>
          </ac:picMkLst>
        </pc:picChg>
      </pc:sldChg>
      <pc:sldChg chg="addSp delSp modSp add mod ord">
        <pc:chgData name="Artur Puławski" userId="2af77b003173f2df" providerId="LiveId" clId="{3B6A1165-0E0A-4826-A86B-63A6A087F27B}" dt="2024-06-06T07:01:58.854" v="3694" actId="123"/>
        <pc:sldMkLst>
          <pc:docMk/>
          <pc:sldMk cId="1280532751" sldId="335"/>
        </pc:sldMkLst>
        <pc:spChg chg="add mod">
          <ac:chgData name="Artur Puławski" userId="2af77b003173f2df" providerId="LiveId" clId="{3B6A1165-0E0A-4826-A86B-63A6A087F27B}" dt="2024-06-06T07:01:58.854" v="3694" actId="123"/>
          <ac:spMkLst>
            <pc:docMk/>
            <pc:sldMk cId="1280532751" sldId="335"/>
            <ac:spMk id="4" creationId="{F000EAE8-64C9-119F-AF32-EFC15C635BDD}"/>
          </ac:spMkLst>
        </pc:spChg>
        <pc:picChg chg="del">
          <ac:chgData name="Artur Puławski" userId="2af77b003173f2df" providerId="LiveId" clId="{3B6A1165-0E0A-4826-A86B-63A6A087F27B}" dt="2024-06-06T07:00:45.891" v="3655" actId="478"/>
          <ac:picMkLst>
            <pc:docMk/>
            <pc:sldMk cId="1280532751" sldId="335"/>
            <ac:picMk id="5" creationId="{26ACF0D6-B841-36E7-2B23-7149BF29B4E8}"/>
          </ac:picMkLst>
        </pc:picChg>
      </pc:sldChg>
      <pc:sldChg chg="modSp add mod">
        <pc:chgData name="Artur Puławski" userId="2af77b003173f2df" providerId="LiveId" clId="{3B6A1165-0E0A-4826-A86B-63A6A087F27B}" dt="2024-06-06T07:08:12.380" v="3701" actId="27636"/>
        <pc:sldMkLst>
          <pc:docMk/>
          <pc:sldMk cId="2353390990" sldId="336"/>
        </pc:sldMkLst>
        <pc:spChg chg="mod">
          <ac:chgData name="Artur Puławski" userId="2af77b003173f2df" providerId="LiveId" clId="{3B6A1165-0E0A-4826-A86B-63A6A087F27B}" dt="2024-06-06T07:08:12.380" v="3701" actId="27636"/>
          <ac:spMkLst>
            <pc:docMk/>
            <pc:sldMk cId="2353390990" sldId="336"/>
            <ac:spMk id="3" creationId="{3F9EEA0D-07A7-81E3-466E-B6F2BFD26B65}"/>
          </ac:spMkLst>
        </pc:spChg>
      </pc:sldChg>
      <pc:sldChg chg="new del">
        <pc:chgData name="Artur Puławski" userId="2af77b003173f2df" providerId="LiveId" clId="{3B6A1165-0E0A-4826-A86B-63A6A087F27B}" dt="2024-06-06T07:07:47.088" v="3698" actId="2696"/>
        <pc:sldMkLst>
          <pc:docMk/>
          <pc:sldMk cId="3689350829" sldId="336"/>
        </pc:sldMkLst>
      </pc:sldChg>
    </pc:docChg>
  </pc:docChgLst>
  <pc:docChgLst>
    <pc:chgData name="Artur Puławski" userId="2af77b003173f2df" providerId="LiveId" clId="{8054D49E-A9C8-4019-AB21-CFA62BDA3B9E}"/>
    <pc:docChg chg="undo custSel addSld delSld modSld sldOrd addMainMaster delMainMaster">
      <pc:chgData name="Artur Puławski" userId="2af77b003173f2df" providerId="LiveId" clId="{8054D49E-A9C8-4019-AB21-CFA62BDA3B9E}" dt="2023-11-22T08:24:43.676" v="8533" actId="14100"/>
      <pc:docMkLst>
        <pc:docMk/>
      </pc:docMkLst>
      <pc:sldChg chg="addSp delSp modSp new mod modTransition setBg modClrScheme addAnim delAnim setClrOvrMap delDesignElem chgLayout">
        <pc:chgData name="Artur Puławski" userId="2af77b003173f2df" providerId="LiveId" clId="{8054D49E-A9C8-4019-AB21-CFA62BDA3B9E}" dt="2023-11-22T08:24:43.676" v="8533" actId="14100"/>
        <pc:sldMkLst>
          <pc:docMk/>
          <pc:sldMk cId="3138836526" sldId="256"/>
        </pc:sldMkLst>
        <pc:spChg chg="mod ord">
          <ac:chgData name="Artur Puławski" userId="2af77b003173f2df" providerId="LiveId" clId="{8054D49E-A9C8-4019-AB21-CFA62BDA3B9E}" dt="2023-11-22T08:24:43.676" v="8533" actId="14100"/>
          <ac:spMkLst>
            <pc:docMk/>
            <pc:sldMk cId="3138836526" sldId="256"/>
            <ac:spMk id="2" creationId="{707FFE2F-CBB5-4D5F-2D7B-F7A7647F8770}"/>
          </ac:spMkLst>
        </pc:spChg>
        <pc:spChg chg="mod ord">
          <ac:chgData name="Artur Puławski" userId="2af77b003173f2df" providerId="LiveId" clId="{8054D49E-A9C8-4019-AB21-CFA62BDA3B9E}" dt="2023-11-22T07:19:05.177" v="5963" actId="2711"/>
          <ac:spMkLst>
            <pc:docMk/>
            <pc:sldMk cId="3138836526" sldId="256"/>
            <ac:spMk id="3" creationId="{4C9FF8B9-4A1D-2ABA-6222-1437475E4EF1}"/>
          </ac:spMkLst>
        </pc:spChg>
        <pc:spChg chg="add mod ord">
          <ac:chgData name="Artur Puławski" userId="2af77b003173f2df" providerId="LiveId" clId="{8054D49E-A9C8-4019-AB21-CFA62BDA3B9E}" dt="2023-11-22T07:18:57.247" v="5962" actId="14100"/>
          <ac:spMkLst>
            <pc:docMk/>
            <pc:sldMk cId="3138836526" sldId="256"/>
            <ac:spMk id="4" creationId="{4F9E9B4B-4CA2-A66E-FAD4-8E7A3CA35C73}"/>
          </ac:spMkLst>
        </pc:spChg>
        <pc:spChg chg="add del">
          <ac:chgData name="Artur Puławski" userId="2af77b003173f2df" providerId="LiveId" clId="{8054D49E-A9C8-4019-AB21-CFA62BDA3B9E}" dt="2023-10-28T13:44:17.497" v="11" actId="26606"/>
          <ac:spMkLst>
            <pc:docMk/>
            <pc:sldMk cId="3138836526" sldId="256"/>
            <ac:spMk id="9" creationId="{68CA250C-CF5A-4736-9249-D6111F7C5545}"/>
          </ac:spMkLst>
        </pc:spChg>
        <pc:spChg chg="add del">
          <ac:chgData name="Artur Puławski" userId="2af77b003173f2df" providerId="LiveId" clId="{8054D49E-A9C8-4019-AB21-CFA62BDA3B9E}" dt="2023-10-28T13:44:17.497" v="11" actId="26606"/>
          <ac:spMkLst>
            <pc:docMk/>
            <pc:sldMk cId="3138836526" sldId="256"/>
            <ac:spMk id="11" creationId="{56610276-AEC4-4F9F-8F19-EBC8B8B8F499}"/>
          </ac:spMkLst>
        </pc:spChg>
        <pc:spChg chg="add del">
          <ac:chgData name="Artur Puławski" userId="2af77b003173f2df" providerId="LiveId" clId="{8054D49E-A9C8-4019-AB21-CFA62BDA3B9E}" dt="2023-10-28T13:44:17.497" v="11" actId="26606"/>
          <ac:spMkLst>
            <pc:docMk/>
            <pc:sldMk cId="3138836526" sldId="256"/>
            <ac:spMk id="13" creationId="{F82D9B81-57D7-4F0C-AB92-6E390E4E1DD3}"/>
          </ac:spMkLst>
        </pc:spChg>
        <pc:spChg chg="add del">
          <ac:chgData name="Artur Puławski" userId="2af77b003173f2df" providerId="LiveId" clId="{8054D49E-A9C8-4019-AB21-CFA62BDA3B9E}" dt="2023-10-28T13:44:26.447" v="14" actId="26606"/>
          <ac:spMkLst>
            <pc:docMk/>
            <pc:sldMk cId="3138836526" sldId="256"/>
            <ac:spMk id="21" creationId="{B1C3281D-A46F-4842-9340-4CBC29E1B260}"/>
          </ac:spMkLst>
        </pc:spChg>
        <pc:spChg chg="add del">
          <ac:chgData name="Artur Puławski" userId="2af77b003173f2df" providerId="LiveId" clId="{8054D49E-A9C8-4019-AB21-CFA62BDA3B9E}" dt="2023-10-28T13:45:24.319" v="18" actId="26606"/>
          <ac:spMkLst>
            <pc:docMk/>
            <pc:sldMk cId="3138836526" sldId="256"/>
            <ac:spMk id="25" creationId="{06DA9DF9-31F7-4056-B42E-878CC92417B8}"/>
          </ac:spMkLst>
        </pc:spChg>
        <pc:spChg chg="add del">
          <ac:chgData name="Artur Puławski" userId="2af77b003173f2df" providerId="LiveId" clId="{8054D49E-A9C8-4019-AB21-CFA62BDA3B9E}" dt="2023-10-28T13:45:41.220" v="25" actId="26606"/>
          <ac:spMkLst>
            <pc:docMk/>
            <pc:sldMk cId="3138836526" sldId="256"/>
            <ac:spMk id="31" creationId="{06DA9DF9-31F7-4056-B42E-878CC92417B8}"/>
          </ac:spMkLst>
        </pc:spChg>
        <pc:spChg chg="add del">
          <ac:chgData name="Artur Puławski" userId="2af77b003173f2df" providerId="LiveId" clId="{8054D49E-A9C8-4019-AB21-CFA62BDA3B9E}" dt="2023-10-28T13:45:34.919" v="20" actId="26606"/>
          <ac:spMkLst>
            <pc:docMk/>
            <pc:sldMk cId="3138836526" sldId="256"/>
            <ac:spMk id="36" creationId="{4063B759-00FC-46D1-9898-8E8625268FAF}"/>
          </ac:spMkLst>
        </pc:spChg>
        <pc:spChg chg="add del">
          <ac:chgData name="Artur Puławski" userId="2af77b003173f2df" providerId="LiveId" clId="{8054D49E-A9C8-4019-AB21-CFA62BDA3B9E}" dt="2023-10-28T13:45:34.919" v="20" actId="26606"/>
          <ac:spMkLst>
            <pc:docMk/>
            <pc:sldMk cId="3138836526" sldId="256"/>
            <ac:spMk id="38" creationId="{D5B012D8-7F27-4758-9AC6-C889B154BD73}"/>
          </ac:spMkLst>
        </pc:spChg>
        <pc:spChg chg="add del">
          <ac:chgData name="Artur Puławski" userId="2af77b003173f2df" providerId="LiveId" clId="{8054D49E-A9C8-4019-AB21-CFA62BDA3B9E}" dt="2023-10-28T13:45:35.687" v="22" actId="26606"/>
          <ac:spMkLst>
            <pc:docMk/>
            <pc:sldMk cId="3138836526" sldId="256"/>
            <ac:spMk id="40" creationId="{0671A8AE-40A1-4631-A6B8-581AFF065482}"/>
          </ac:spMkLst>
        </pc:spChg>
        <pc:spChg chg="add del">
          <ac:chgData name="Artur Puławski" userId="2af77b003173f2df" providerId="LiveId" clId="{8054D49E-A9C8-4019-AB21-CFA62BDA3B9E}" dt="2023-10-28T13:45:35.687" v="22" actId="26606"/>
          <ac:spMkLst>
            <pc:docMk/>
            <pc:sldMk cId="3138836526" sldId="256"/>
            <ac:spMk id="41" creationId="{A44CD100-6267-4E62-AA64-2182A3A6A1C0}"/>
          </ac:spMkLst>
        </pc:spChg>
        <pc:spChg chg="add del">
          <ac:chgData name="Artur Puławski" userId="2af77b003173f2df" providerId="LiveId" clId="{8054D49E-A9C8-4019-AB21-CFA62BDA3B9E}" dt="2023-10-28T13:45:41.211" v="24" actId="26606"/>
          <ac:spMkLst>
            <pc:docMk/>
            <pc:sldMk cId="3138836526" sldId="256"/>
            <ac:spMk id="43" creationId="{B7BD7FCF-A254-4A97-A15C-319B67622677}"/>
          </ac:spMkLst>
        </pc:spChg>
        <pc:spChg chg="add del">
          <ac:chgData name="Artur Puławski" userId="2af77b003173f2df" providerId="LiveId" clId="{8054D49E-A9C8-4019-AB21-CFA62BDA3B9E}" dt="2023-10-28T13:45:41.211" v="24" actId="26606"/>
          <ac:spMkLst>
            <pc:docMk/>
            <pc:sldMk cId="3138836526" sldId="256"/>
            <ac:spMk id="44" creationId="{52FFAF72-6204-4676-9C6F-9A4CC4D91805}"/>
          </ac:spMkLst>
        </pc:spChg>
        <pc:spChg chg="add del">
          <ac:chgData name="Artur Puławski" userId="2af77b003173f2df" providerId="LiveId" clId="{8054D49E-A9C8-4019-AB21-CFA62BDA3B9E}" dt="2023-11-21T11:59:26.354" v="26" actId="26606"/>
          <ac:spMkLst>
            <pc:docMk/>
            <pc:sldMk cId="3138836526" sldId="256"/>
            <ac:spMk id="46" creationId="{D5B012D8-7F27-4758-9AC6-C889B154BD73}"/>
          </ac:spMkLst>
        </pc:spChg>
        <pc:spChg chg="add del">
          <ac:chgData name="Artur Puławski" userId="2af77b003173f2df" providerId="LiveId" clId="{8054D49E-A9C8-4019-AB21-CFA62BDA3B9E}" dt="2023-11-21T11:59:26.354" v="26" actId="26606"/>
          <ac:spMkLst>
            <pc:docMk/>
            <pc:sldMk cId="3138836526" sldId="256"/>
            <ac:spMk id="47" creationId="{4063B759-00FC-46D1-9898-8E8625268FAF}"/>
          </ac:spMkLst>
        </pc:spChg>
        <pc:spChg chg="add del">
          <ac:chgData name="Artur Puławski" userId="2af77b003173f2df" providerId="LiveId" clId="{8054D49E-A9C8-4019-AB21-CFA62BDA3B9E}" dt="2023-11-22T07:16:25.505" v="5822" actId="700"/>
          <ac:spMkLst>
            <pc:docMk/>
            <pc:sldMk cId="3138836526" sldId="256"/>
            <ac:spMk id="52" creationId="{764E0904-5ABD-4DC7-8562-C38580C953A2}"/>
          </ac:spMkLst>
        </pc:spChg>
        <pc:picChg chg="add del">
          <ac:chgData name="Artur Puławski" userId="2af77b003173f2df" providerId="LiveId" clId="{8054D49E-A9C8-4019-AB21-CFA62BDA3B9E}" dt="2023-10-28T13:44:17.497" v="11" actId="26606"/>
          <ac:picMkLst>
            <pc:docMk/>
            <pc:sldMk cId="3138836526" sldId="256"/>
            <ac:picMk id="4" creationId="{A14894FE-ECFD-A614-D9CA-E8F0D9713CB7}"/>
          </ac:picMkLst>
        </pc:picChg>
        <pc:picChg chg="add del">
          <ac:chgData name="Artur Puławski" userId="2af77b003173f2df" providerId="LiveId" clId="{8054D49E-A9C8-4019-AB21-CFA62BDA3B9E}" dt="2023-10-28T13:44:26.447" v="14" actId="26606"/>
          <ac:picMkLst>
            <pc:docMk/>
            <pc:sldMk cId="3138836526" sldId="256"/>
            <ac:picMk id="22" creationId="{A2324E04-8D1D-6C97-C258-11753492C443}"/>
          </ac:picMkLst>
        </pc:picChg>
        <pc:picChg chg="add mod ord">
          <ac:chgData name="Artur Puławski" userId="2af77b003173f2df" providerId="LiveId" clId="{8054D49E-A9C8-4019-AB21-CFA62BDA3B9E}" dt="2023-11-22T07:17:50.630" v="5910" actId="1076"/>
          <ac:picMkLst>
            <pc:docMk/>
            <pc:sldMk cId="3138836526" sldId="256"/>
            <ac:picMk id="26" creationId="{4D233AC3-95A1-20F2-B1DC-39D0E3424C8A}"/>
          </ac:picMkLst>
        </pc:picChg>
        <pc:cxnChg chg="add del">
          <ac:chgData name="Artur Puławski" userId="2af77b003173f2df" providerId="LiveId" clId="{8054D49E-A9C8-4019-AB21-CFA62BDA3B9E}" dt="2023-10-28T13:44:17.497" v="11" actId="26606"/>
          <ac:cxnSpMkLst>
            <pc:docMk/>
            <pc:sldMk cId="3138836526" sldId="256"/>
            <ac:cxnSpMk id="15" creationId="{AE3D1161-F2DF-43A9-8376-3DB1403155B7}"/>
          </ac:cxnSpMkLst>
        </pc:cxnChg>
        <pc:cxnChg chg="add del">
          <ac:chgData name="Artur Puławski" userId="2af77b003173f2df" providerId="LiveId" clId="{8054D49E-A9C8-4019-AB21-CFA62BDA3B9E}" dt="2023-10-28T13:44:17.497" v="11" actId="26606"/>
          <ac:cxnSpMkLst>
            <pc:docMk/>
            <pc:sldMk cId="3138836526" sldId="256"/>
            <ac:cxnSpMk id="17" creationId="{71F444DC-2BF7-4689-B6E1-0F0D0E9C8DF5}"/>
          </ac:cxnSpMkLst>
        </pc:cxnChg>
        <pc:cxnChg chg="add del">
          <ac:chgData name="Artur Puławski" userId="2af77b003173f2df" providerId="LiveId" clId="{8054D49E-A9C8-4019-AB21-CFA62BDA3B9E}" dt="2023-10-28T13:44:17.497" v="11" actId="26606"/>
          <ac:cxnSpMkLst>
            <pc:docMk/>
            <pc:sldMk cId="3138836526" sldId="256"/>
            <ac:cxnSpMk id="19" creationId="{FF393DD8-555D-4D86-9600-299145E032F9}"/>
          </ac:cxnSpMkLst>
        </pc:cxnChg>
        <pc:cxnChg chg="add del">
          <ac:chgData name="Artur Puławski" userId="2af77b003173f2df" providerId="LiveId" clId="{8054D49E-A9C8-4019-AB21-CFA62BDA3B9E}" dt="2023-10-28T13:44:26.447" v="14" actId="26606"/>
          <ac:cxnSpMkLst>
            <pc:docMk/>
            <pc:sldMk cId="3138836526" sldId="256"/>
            <ac:cxnSpMk id="23" creationId="{313FECB8-44EE-4A45-9F7B-66ECF1C3C888}"/>
          </ac:cxnSpMkLst>
        </pc:cxnChg>
      </pc:sldChg>
      <pc:sldChg chg="addSp delSp modSp new mod">
        <pc:chgData name="Artur Puławski" userId="2af77b003173f2df" providerId="LiveId" clId="{8054D49E-A9C8-4019-AB21-CFA62BDA3B9E}" dt="2023-11-22T05:35:03.107" v="3006" actId="14100"/>
        <pc:sldMkLst>
          <pc:docMk/>
          <pc:sldMk cId="1264704815" sldId="257"/>
        </pc:sldMkLst>
        <pc:spChg chg="mod">
          <ac:chgData name="Artur Puławski" userId="2af77b003173f2df" providerId="LiveId" clId="{8054D49E-A9C8-4019-AB21-CFA62BDA3B9E}" dt="2023-11-22T05:34:50.915" v="3001" actId="114"/>
          <ac:spMkLst>
            <pc:docMk/>
            <pc:sldMk cId="1264704815" sldId="257"/>
            <ac:spMk id="2" creationId="{B10127A0-01AE-33BD-1CA9-3D10CAD9F4B4}"/>
          </ac:spMkLst>
        </pc:spChg>
        <pc:spChg chg="del mod">
          <ac:chgData name="Artur Puławski" userId="2af77b003173f2df" providerId="LiveId" clId="{8054D49E-A9C8-4019-AB21-CFA62BDA3B9E}" dt="2023-11-22T05:34:55.709" v="3003" actId="22"/>
          <ac:spMkLst>
            <pc:docMk/>
            <pc:sldMk cId="1264704815" sldId="257"/>
            <ac:spMk id="3" creationId="{77C15BAE-C889-3B9D-4E63-0346FF8399C2}"/>
          </ac:spMkLst>
        </pc:spChg>
        <pc:picChg chg="add mod ord">
          <ac:chgData name="Artur Puławski" userId="2af77b003173f2df" providerId="LiveId" clId="{8054D49E-A9C8-4019-AB21-CFA62BDA3B9E}" dt="2023-11-22T05:35:03.107" v="3006" actId="14100"/>
          <ac:picMkLst>
            <pc:docMk/>
            <pc:sldMk cId="1264704815" sldId="257"/>
            <ac:picMk id="5" creationId="{44DA5FF1-B06E-9F84-C378-9633093EFFDF}"/>
          </ac:picMkLst>
        </pc:picChg>
      </pc:sldChg>
      <pc:sldChg chg="modSp new mod">
        <pc:chgData name="Artur Puławski" userId="2af77b003173f2df" providerId="LiveId" clId="{8054D49E-A9C8-4019-AB21-CFA62BDA3B9E}" dt="2023-11-22T04:56:29.250" v="1243" actId="20577"/>
        <pc:sldMkLst>
          <pc:docMk/>
          <pc:sldMk cId="234719265" sldId="258"/>
        </pc:sldMkLst>
        <pc:spChg chg="mod">
          <ac:chgData name="Artur Puławski" userId="2af77b003173f2df" providerId="LiveId" clId="{8054D49E-A9C8-4019-AB21-CFA62BDA3B9E}" dt="2023-11-22T04:56:29.250" v="1243" actId="20577"/>
          <ac:spMkLst>
            <pc:docMk/>
            <pc:sldMk cId="234719265" sldId="258"/>
            <ac:spMk id="2" creationId="{D1C2709E-7FCE-70C7-3B03-AB7C3102FE6A}"/>
          </ac:spMkLst>
        </pc:spChg>
        <pc:spChg chg="mod">
          <ac:chgData name="Artur Puławski" userId="2af77b003173f2df" providerId="LiveId" clId="{8054D49E-A9C8-4019-AB21-CFA62BDA3B9E}" dt="2023-11-22T04:56:11.699" v="1239" actId="20577"/>
          <ac:spMkLst>
            <pc:docMk/>
            <pc:sldMk cId="234719265" sldId="258"/>
            <ac:spMk id="3" creationId="{72B12E53-B314-3DCE-4DF0-F20F83563BB2}"/>
          </ac:spMkLst>
        </pc:spChg>
      </pc:sldChg>
      <pc:sldChg chg="modSp new mod">
        <pc:chgData name="Artur Puławski" userId="2af77b003173f2df" providerId="LiveId" clId="{8054D49E-A9C8-4019-AB21-CFA62BDA3B9E}" dt="2023-11-22T05:33:45.567" v="2988" actId="20577"/>
        <pc:sldMkLst>
          <pc:docMk/>
          <pc:sldMk cId="1176104085" sldId="259"/>
        </pc:sldMkLst>
        <pc:spChg chg="mod">
          <ac:chgData name="Artur Puławski" userId="2af77b003173f2df" providerId="LiveId" clId="{8054D49E-A9C8-4019-AB21-CFA62BDA3B9E}" dt="2023-11-22T05:30:53.547" v="2890" actId="14100"/>
          <ac:spMkLst>
            <pc:docMk/>
            <pc:sldMk cId="1176104085" sldId="259"/>
            <ac:spMk id="2" creationId="{B53F1009-E514-C8C7-458C-E71820F18B8C}"/>
          </ac:spMkLst>
        </pc:spChg>
        <pc:spChg chg="mod">
          <ac:chgData name="Artur Puławski" userId="2af77b003173f2df" providerId="LiveId" clId="{8054D49E-A9C8-4019-AB21-CFA62BDA3B9E}" dt="2023-11-22T05:33:45.567" v="2988" actId="20577"/>
          <ac:spMkLst>
            <pc:docMk/>
            <pc:sldMk cId="1176104085" sldId="259"/>
            <ac:spMk id="3" creationId="{78B42554-3F90-A0C3-2BD9-8EECDAC5BEBC}"/>
          </ac:spMkLst>
        </pc:spChg>
      </pc:sldChg>
      <pc:sldChg chg="addSp delSp modSp new mod">
        <pc:chgData name="Artur Puławski" userId="2af77b003173f2df" providerId="LiveId" clId="{8054D49E-A9C8-4019-AB21-CFA62BDA3B9E}" dt="2023-11-22T05:36:11.019" v="3042" actId="114"/>
        <pc:sldMkLst>
          <pc:docMk/>
          <pc:sldMk cId="2966467829" sldId="260"/>
        </pc:sldMkLst>
        <pc:spChg chg="mod">
          <ac:chgData name="Artur Puławski" userId="2af77b003173f2df" providerId="LiveId" clId="{8054D49E-A9C8-4019-AB21-CFA62BDA3B9E}" dt="2023-11-22T05:36:11.019" v="3042" actId="114"/>
          <ac:spMkLst>
            <pc:docMk/>
            <pc:sldMk cId="2966467829" sldId="260"/>
            <ac:spMk id="2" creationId="{FA78995B-1590-9426-42A8-9743BAE6E990}"/>
          </ac:spMkLst>
        </pc:spChg>
        <pc:spChg chg="del mod">
          <ac:chgData name="Artur Puławski" userId="2af77b003173f2df" providerId="LiveId" clId="{8054D49E-A9C8-4019-AB21-CFA62BDA3B9E}" dt="2023-11-22T05:35:42.407" v="3008" actId="22"/>
          <ac:spMkLst>
            <pc:docMk/>
            <pc:sldMk cId="2966467829" sldId="260"/>
            <ac:spMk id="3" creationId="{19B2EB70-9A43-4281-9933-A1AB3FC91052}"/>
          </ac:spMkLst>
        </pc:spChg>
        <pc:picChg chg="add mod ord">
          <ac:chgData name="Artur Puławski" userId="2af77b003173f2df" providerId="LiveId" clId="{8054D49E-A9C8-4019-AB21-CFA62BDA3B9E}" dt="2023-11-22T05:35:47.127" v="3010" actId="14100"/>
          <ac:picMkLst>
            <pc:docMk/>
            <pc:sldMk cId="2966467829" sldId="260"/>
            <ac:picMk id="5" creationId="{6E8730B5-7250-3B71-E0AD-D7D0EB80B241}"/>
          </ac:picMkLst>
        </pc:picChg>
      </pc:sldChg>
      <pc:sldChg chg="addSp delSp modSp new mod">
        <pc:chgData name="Artur Puławski" userId="2af77b003173f2df" providerId="LiveId" clId="{8054D49E-A9C8-4019-AB21-CFA62BDA3B9E}" dt="2023-11-22T06:08:17.721" v="4068" actId="20577"/>
        <pc:sldMkLst>
          <pc:docMk/>
          <pc:sldMk cId="2781733160" sldId="261"/>
        </pc:sldMkLst>
        <pc:spChg chg="mod">
          <ac:chgData name="Artur Puławski" userId="2af77b003173f2df" providerId="LiveId" clId="{8054D49E-A9C8-4019-AB21-CFA62BDA3B9E}" dt="2023-11-22T06:04:44.253" v="3966" actId="2711"/>
          <ac:spMkLst>
            <pc:docMk/>
            <pc:sldMk cId="2781733160" sldId="261"/>
            <ac:spMk id="2" creationId="{A5C8EFF4-2A0C-494E-53D1-86E6DD6E3DB9}"/>
          </ac:spMkLst>
        </pc:spChg>
        <pc:spChg chg="del mod">
          <ac:chgData name="Artur Puławski" userId="2af77b003173f2df" providerId="LiveId" clId="{8054D49E-A9C8-4019-AB21-CFA62BDA3B9E}" dt="2023-11-22T05:46:27.927" v="3329" actId="22"/>
          <ac:spMkLst>
            <pc:docMk/>
            <pc:sldMk cId="2781733160" sldId="261"/>
            <ac:spMk id="3" creationId="{ACDAB7B7-5678-FC61-AB66-E930D25BFD1F}"/>
          </ac:spMkLst>
        </pc:spChg>
        <pc:spChg chg="add mod">
          <ac:chgData name="Artur Puławski" userId="2af77b003173f2df" providerId="LiveId" clId="{8054D49E-A9C8-4019-AB21-CFA62BDA3B9E}" dt="2023-11-22T06:08:17.721" v="4068" actId="20577"/>
          <ac:spMkLst>
            <pc:docMk/>
            <pc:sldMk cId="2781733160" sldId="261"/>
            <ac:spMk id="7" creationId="{64C318F6-43C1-FD2F-FF98-8C18090F2B96}"/>
          </ac:spMkLst>
        </pc:spChg>
        <pc:picChg chg="add del mod ord">
          <ac:chgData name="Artur Puławski" userId="2af77b003173f2df" providerId="LiveId" clId="{8054D49E-A9C8-4019-AB21-CFA62BDA3B9E}" dt="2023-11-22T05:46:41.679" v="3333" actId="478"/>
          <ac:picMkLst>
            <pc:docMk/>
            <pc:sldMk cId="2781733160" sldId="261"/>
            <ac:picMk id="5" creationId="{E32EE868-8F9D-7BAB-38FC-661E1A69B2F4}"/>
          </ac:picMkLst>
        </pc:picChg>
      </pc:sldChg>
      <pc:sldChg chg="new del">
        <pc:chgData name="Artur Puławski" userId="2af77b003173f2df" providerId="LiveId" clId="{8054D49E-A9C8-4019-AB21-CFA62BDA3B9E}" dt="2023-11-21T19:28:43.682" v="313" actId="2696"/>
        <pc:sldMkLst>
          <pc:docMk/>
          <pc:sldMk cId="3355862848" sldId="261"/>
        </pc:sldMkLst>
      </pc:sldChg>
      <pc:sldChg chg="new del">
        <pc:chgData name="Artur Puławski" userId="2af77b003173f2df" providerId="LiveId" clId="{8054D49E-A9C8-4019-AB21-CFA62BDA3B9E}" dt="2023-11-21T19:28:43.682" v="313" actId="2696"/>
        <pc:sldMkLst>
          <pc:docMk/>
          <pc:sldMk cId="2148317118" sldId="262"/>
        </pc:sldMkLst>
      </pc:sldChg>
      <pc:sldChg chg="addSp delSp modSp new mod">
        <pc:chgData name="Artur Puławski" userId="2af77b003173f2df" providerId="LiveId" clId="{8054D49E-A9C8-4019-AB21-CFA62BDA3B9E}" dt="2023-11-22T06:09:33.821" v="4093" actId="14100"/>
        <pc:sldMkLst>
          <pc:docMk/>
          <pc:sldMk cId="3818231300" sldId="262"/>
        </pc:sldMkLst>
        <pc:spChg chg="mod">
          <ac:chgData name="Artur Puławski" userId="2af77b003173f2df" providerId="LiveId" clId="{8054D49E-A9C8-4019-AB21-CFA62BDA3B9E}" dt="2023-11-22T06:09:23.451" v="4090" actId="14100"/>
          <ac:spMkLst>
            <pc:docMk/>
            <pc:sldMk cId="3818231300" sldId="262"/>
            <ac:spMk id="2" creationId="{7A6E33E3-3978-0DD6-B52A-7A18D3F95C5A}"/>
          </ac:spMkLst>
        </pc:spChg>
        <pc:spChg chg="del mod">
          <ac:chgData name="Artur Puławski" userId="2af77b003173f2df" providerId="LiveId" clId="{8054D49E-A9C8-4019-AB21-CFA62BDA3B9E}" dt="2023-11-22T06:08:59.913" v="4070" actId="22"/>
          <ac:spMkLst>
            <pc:docMk/>
            <pc:sldMk cId="3818231300" sldId="262"/>
            <ac:spMk id="3" creationId="{4245E6E5-533E-A230-F299-144899929D53}"/>
          </ac:spMkLst>
        </pc:spChg>
        <pc:picChg chg="add mod ord">
          <ac:chgData name="Artur Puławski" userId="2af77b003173f2df" providerId="LiveId" clId="{8054D49E-A9C8-4019-AB21-CFA62BDA3B9E}" dt="2023-11-22T06:09:33.821" v="4093" actId="14100"/>
          <ac:picMkLst>
            <pc:docMk/>
            <pc:sldMk cId="3818231300" sldId="262"/>
            <ac:picMk id="5" creationId="{5AC5A3A3-F416-178D-0FAC-DDCB64FB4337}"/>
          </ac:picMkLst>
        </pc:picChg>
      </pc:sldChg>
      <pc:sldChg chg="addSp delSp modSp new mod ord">
        <pc:chgData name="Artur Puławski" userId="2af77b003173f2df" providerId="LiveId" clId="{8054D49E-A9C8-4019-AB21-CFA62BDA3B9E}" dt="2023-11-22T06:04:08.346" v="3944" actId="14100"/>
        <pc:sldMkLst>
          <pc:docMk/>
          <pc:sldMk cId="1489261667" sldId="263"/>
        </pc:sldMkLst>
        <pc:spChg chg="mod">
          <ac:chgData name="Artur Puławski" userId="2af77b003173f2df" providerId="LiveId" clId="{8054D49E-A9C8-4019-AB21-CFA62BDA3B9E}" dt="2023-11-22T06:03:39.889" v="3939" actId="114"/>
          <ac:spMkLst>
            <pc:docMk/>
            <pc:sldMk cId="1489261667" sldId="263"/>
            <ac:spMk id="2" creationId="{B976F543-3FD5-6423-8BCB-48A154E083B5}"/>
          </ac:spMkLst>
        </pc:spChg>
        <pc:spChg chg="del mod">
          <ac:chgData name="Artur Puławski" userId="2af77b003173f2df" providerId="LiveId" clId="{8054D49E-A9C8-4019-AB21-CFA62BDA3B9E}" dt="2023-11-22T06:03:58.066" v="3941" actId="22"/>
          <ac:spMkLst>
            <pc:docMk/>
            <pc:sldMk cId="1489261667" sldId="263"/>
            <ac:spMk id="3" creationId="{A7C9E752-330A-6245-D7FB-96B2FFD35087}"/>
          </ac:spMkLst>
        </pc:spChg>
        <pc:picChg chg="add mod ord">
          <ac:chgData name="Artur Puławski" userId="2af77b003173f2df" providerId="LiveId" clId="{8054D49E-A9C8-4019-AB21-CFA62BDA3B9E}" dt="2023-11-22T06:04:08.346" v="3944" actId="14100"/>
          <ac:picMkLst>
            <pc:docMk/>
            <pc:sldMk cId="1489261667" sldId="263"/>
            <ac:picMk id="5" creationId="{5933BA7E-EE37-6CFA-06D9-81E701ED5BC4}"/>
          </ac:picMkLst>
        </pc:picChg>
      </pc:sldChg>
      <pc:sldChg chg="new del">
        <pc:chgData name="Artur Puławski" userId="2af77b003173f2df" providerId="LiveId" clId="{8054D49E-A9C8-4019-AB21-CFA62BDA3B9E}" dt="2023-11-21T19:28:43.682" v="313" actId="2696"/>
        <pc:sldMkLst>
          <pc:docMk/>
          <pc:sldMk cId="2911052299" sldId="263"/>
        </pc:sldMkLst>
      </pc:sldChg>
      <pc:sldChg chg="addSp delSp modSp new mod modClrScheme chgLayout">
        <pc:chgData name="Artur Puławski" userId="2af77b003173f2df" providerId="LiveId" clId="{8054D49E-A9C8-4019-AB21-CFA62BDA3B9E}" dt="2023-11-22T06:36:06.718" v="5134" actId="115"/>
        <pc:sldMkLst>
          <pc:docMk/>
          <pc:sldMk cId="464554712" sldId="264"/>
        </pc:sldMkLst>
        <pc:spChg chg="mod ord">
          <ac:chgData name="Artur Puławski" userId="2af77b003173f2df" providerId="LiveId" clId="{8054D49E-A9C8-4019-AB21-CFA62BDA3B9E}" dt="2023-11-22T06:33:56.382" v="4988" actId="700"/>
          <ac:spMkLst>
            <pc:docMk/>
            <pc:sldMk cId="464554712" sldId="264"/>
            <ac:spMk id="2" creationId="{6D0F4118-B280-342F-E410-4E3ADF6FFC71}"/>
          </ac:spMkLst>
        </pc:spChg>
        <pc:spChg chg="del mod">
          <ac:chgData name="Artur Puławski" userId="2af77b003173f2df" providerId="LiveId" clId="{8054D49E-A9C8-4019-AB21-CFA62BDA3B9E}" dt="2023-11-22T06:32:39.647" v="4961" actId="22"/>
          <ac:spMkLst>
            <pc:docMk/>
            <pc:sldMk cId="464554712" sldId="264"/>
            <ac:spMk id="3" creationId="{5B80C693-95BB-760C-D441-87898F0AE9BF}"/>
          </ac:spMkLst>
        </pc:spChg>
        <pc:spChg chg="add mod ord">
          <ac:chgData name="Artur Puławski" userId="2af77b003173f2df" providerId="LiveId" clId="{8054D49E-A9C8-4019-AB21-CFA62BDA3B9E}" dt="2023-11-22T06:36:06.718" v="5134" actId="115"/>
          <ac:spMkLst>
            <pc:docMk/>
            <pc:sldMk cId="464554712" sldId="264"/>
            <ac:spMk id="6" creationId="{516119BF-8D4E-8D77-E103-C27B38A6530C}"/>
          </ac:spMkLst>
        </pc:spChg>
        <pc:picChg chg="add mod ord">
          <ac:chgData name="Artur Puławski" userId="2af77b003173f2df" providerId="LiveId" clId="{8054D49E-A9C8-4019-AB21-CFA62BDA3B9E}" dt="2023-11-22T06:36:01.286" v="5133" actId="14100"/>
          <ac:picMkLst>
            <pc:docMk/>
            <pc:sldMk cId="464554712" sldId="264"/>
            <ac:picMk id="5" creationId="{807C7578-DDA2-841F-797F-39F24E93D6E5}"/>
          </ac:picMkLst>
        </pc:picChg>
      </pc:sldChg>
      <pc:sldChg chg="modSp new mod">
        <pc:chgData name="Artur Puławski" userId="2af77b003173f2df" providerId="LiveId" clId="{8054D49E-A9C8-4019-AB21-CFA62BDA3B9E}" dt="2023-11-22T06:42:10.843" v="5250" actId="14100"/>
        <pc:sldMkLst>
          <pc:docMk/>
          <pc:sldMk cId="219112850" sldId="265"/>
        </pc:sldMkLst>
        <pc:spChg chg="mod">
          <ac:chgData name="Artur Puławski" userId="2af77b003173f2df" providerId="LiveId" clId="{8054D49E-A9C8-4019-AB21-CFA62BDA3B9E}" dt="2023-11-22T06:42:03.373" v="5248" actId="14100"/>
          <ac:spMkLst>
            <pc:docMk/>
            <pc:sldMk cId="219112850" sldId="265"/>
            <ac:spMk id="2" creationId="{FF9D4171-B32F-CF26-9001-73ECB800203A}"/>
          </ac:spMkLst>
        </pc:spChg>
        <pc:spChg chg="mod">
          <ac:chgData name="Artur Puławski" userId="2af77b003173f2df" providerId="LiveId" clId="{8054D49E-A9C8-4019-AB21-CFA62BDA3B9E}" dt="2023-11-22T06:42:10.843" v="5250" actId="14100"/>
          <ac:spMkLst>
            <pc:docMk/>
            <pc:sldMk cId="219112850" sldId="265"/>
            <ac:spMk id="3" creationId="{A130F78B-6308-4435-D453-5B431F06789F}"/>
          </ac:spMkLst>
        </pc:spChg>
      </pc:sldChg>
      <pc:sldChg chg="addSp delSp modSp new mod">
        <pc:chgData name="Artur Puławski" userId="2af77b003173f2df" providerId="LiveId" clId="{8054D49E-A9C8-4019-AB21-CFA62BDA3B9E}" dt="2023-11-22T06:44:51.090" v="5257"/>
        <pc:sldMkLst>
          <pc:docMk/>
          <pc:sldMk cId="3935942103" sldId="266"/>
        </pc:sldMkLst>
        <pc:spChg chg="mod">
          <ac:chgData name="Artur Puławski" userId="2af77b003173f2df" providerId="LiveId" clId="{8054D49E-A9C8-4019-AB21-CFA62BDA3B9E}" dt="2023-11-22T06:44:51.090" v="5257"/>
          <ac:spMkLst>
            <pc:docMk/>
            <pc:sldMk cId="3935942103" sldId="266"/>
            <ac:spMk id="2" creationId="{198343F1-E075-8363-3455-5F83B62C1962}"/>
          </ac:spMkLst>
        </pc:spChg>
        <pc:spChg chg="del mod">
          <ac:chgData name="Artur Puławski" userId="2af77b003173f2df" providerId="LiveId" clId="{8054D49E-A9C8-4019-AB21-CFA62BDA3B9E}" dt="2023-11-22T06:44:23.572" v="5252" actId="22"/>
          <ac:spMkLst>
            <pc:docMk/>
            <pc:sldMk cId="3935942103" sldId="266"/>
            <ac:spMk id="3" creationId="{CA5CE91C-1B39-6D8F-CF1C-E2D92491CC81}"/>
          </ac:spMkLst>
        </pc:spChg>
        <pc:picChg chg="add mod ord">
          <ac:chgData name="Artur Puławski" userId="2af77b003173f2df" providerId="LiveId" clId="{8054D49E-A9C8-4019-AB21-CFA62BDA3B9E}" dt="2023-11-22T06:44:33.231" v="5256" actId="14100"/>
          <ac:picMkLst>
            <pc:docMk/>
            <pc:sldMk cId="3935942103" sldId="266"/>
            <ac:picMk id="5" creationId="{CB1CD820-ED85-90B3-8E7B-4C7A9C7D042C}"/>
          </ac:picMkLst>
        </pc:picChg>
      </pc:sldChg>
      <pc:sldChg chg="addSp delSp modSp new mod setBg modClrScheme chgLayout">
        <pc:chgData name="Artur Puławski" userId="2af77b003173f2df" providerId="LiveId" clId="{8054D49E-A9C8-4019-AB21-CFA62BDA3B9E}" dt="2023-11-22T07:12:17.613" v="5780" actId="14100"/>
        <pc:sldMkLst>
          <pc:docMk/>
          <pc:sldMk cId="2423607197" sldId="267"/>
        </pc:sldMkLst>
        <pc:spChg chg="add del mod ord">
          <ac:chgData name="Artur Puławski" userId="2af77b003173f2df" providerId="LiveId" clId="{8054D49E-A9C8-4019-AB21-CFA62BDA3B9E}" dt="2023-11-22T07:11:41.626" v="5762" actId="114"/>
          <ac:spMkLst>
            <pc:docMk/>
            <pc:sldMk cId="2423607197" sldId="267"/>
            <ac:spMk id="2" creationId="{8110C672-CA00-5DD9-9E48-4DB261483561}"/>
          </ac:spMkLst>
        </pc:spChg>
        <pc:spChg chg="add del mod ord">
          <ac:chgData name="Artur Puławski" userId="2af77b003173f2df" providerId="LiveId" clId="{8054D49E-A9C8-4019-AB21-CFA62BDA3B9E}" dt="2023-11-22T07:12:17.613" v="5780" actId="14100"/>
          <ac:spMkLst>
            <pc:docMk/>
            <pc:sldMk cId="2423607197" sldId="267"/>
            <ac:spMk id="3" creationId="{44B6ED64-C4A2-1181-21E3-A21D23419B5A}"/>
          </ac:spMkLst>
        </pc:spChg>
        <pc:spChg chg="add del mod ord">
          <ac:chgData name="Artur Puławski" userId="2af77b003173f2df" providerId="LiveId" clId="{8054D49E-A9C8-4019-AB21-CFA62BDA3B9E}" dt="2023-11-22T07:09:54.179" v="5739" actId="931"/>
          <ac:spMkLst>
            <pc:docMk/>
            <pc:sldMk cId="2423607197" sldId="267"/>
            <ac:spMk id="4" creationId="{5528F4F6-85F2-5FB8-50BD-6DF51D4386EF}"/>
          </ac:spMkLst>
        </pc:spChg>
        <pc:spChg chg="add del mod">
          <ac:chgData name="Artur Puławski" userId="2af77b003173f2df" providerId="LiveId" clId="{8054D49E-A9C8-4019-AB21-CFA62BDA3B9E}" dt="2023-11-22T07:11:04.420" v="5755" actId="478"/>
          <ac:spMkLst>
            <pc:docMk/>
            <pc:sldMk cId="2423607197" sldId="267"/>
            <ac:spMk id="8" creationId="{F126125E-1689-C773-186E-A9BEB7E4E06F}"/>
          </ac:spMkLst>
        </pc:spChg>
        <pc:spChg chg="add del mod">
          <ac:chgData name="Artur Puławski" userId="2af77b003173f2df" providerId="LiveId" clId="{8054D49E-A9C8-4019-AB21-CFA62BDA3B9E}" dt="2023-11-22T07:11:04.420" v="5755" actId="478"/>
          <ac:spMkLst>
            <pc:docMk/>
            <pc:sldMk cId="2423607197" sldId="267"/>
            <ac:spMk id="10" creationId="{A31271A6-D042-CFD4-2A98-1C0C7C1CB3DA}"/>
          </ac:spMkLst>
        </pc:spChg>
        <pc:spChg chg="add del">
          <ac:chgData name="Artur Puławski" userId="2af77b003173f2df" providerId="LiveId" clId="{8054D49E-A9C8-4019-AB21-CFA62BDA3B9E}" dt="2023-11-22T07:10:18.063" v="5743" actId="26606"/>
          <ac:spMkLst>
            <pc:docMk/>
            <pc:sldMk cId="2423607197" sldId="267"/>
            <ac:spMk id="11" creationId="{13B7BB51-92B8-4089-8DAB-1202A4D1C6A3}"/>
          </ac:spMkLst>
        </pc:spChg>
        <pc:spChg chg="add del">
          <ac:chgData name="Artur Puławski" userId="2af77b003173f2df" providerId="LiveId" clId="{8054D49E-A9C8-4019-AB21-CFA62BDA3B9E}" dt="2023-11-22T07:10:18.063" v="5743" actId="26606"/>
          <ac:spMkLst>
            <pc:docMk/>
            <pc:sldMk cId="2423607197" sldId="267"/>
            <ac:spMk id="13" creationId="{79BB35BC-D5C2-4C8B-A22A-A71E6191913B}"/>
          </ac:spMkLst>
        </pc:spChg>
        <pc:spChg chg="add del mod">
          <ac:chgData name="Artur Puławski" userId="2af77b003173f2df" providerId="LiveId" clId="{8054D49E-A9C8-4019-AB21-CFA62BDA3B9E}" dt="2023-11-22T07:11:04.420" v="5755" actId="478"/>
          <ac:spMkLst>
            <pc:docMk/>
            <pc:sldMk cId="2423607197" sldId="267"/>
            <ac:spMk id="14" creationId="{6D062AF1-C71B-9CBB-564D-D1FBF71DFAF6}"/>
          </ac:spMkLst>
        </pc:spChg>
        <pc:spChg chg="add del">
          <ac:chgData name="Artur Puławski" userId="2af77b003173f2df" providerId="LiveId" clId="{8054D49E-A9C8-4019-AB21-CFA62BDA3B9E}" dt="2023-11-22T07:11:28.275" v="5759" actId="26606"/>
          <ac:spMkLst>
            <pc:docMk/>
            <pc:sldMk cId="2423607197" sldId="267"/>
            <ac:spMk id="15" creationId="{721F817A-BF7E-440D-B296-66D86EDB067C}"/>
          </ac:spMkLst>
        </pc:spChg>
        <pc:spChg chg="add del">
          <ac:chgData name="Artur Puławski" userId="2af77b003173f2df" providerId="LiveId" clId="{8054D49E-A9C8-4019-AB21-CFA62BDA3B9E}" dt="2023-11-22T07:11:28.275" v="5759" actId="26606"/>
          <ac:spMkLst>
            <pc:docMk/>
            <pc:sldMk cId="2423607197" sldId="267"/>
            <ac:spMk id="16" creationId="{13B7BB51-92B8-4089-8DAB-1202A4D1C6A3}"/>
          </ac:spMkLst>
        </pc:spChg>
        <pc:spChg chg="add del">
          <ac:chgData name="Artur Puławski" userId="2af77b003173f2df" providerId="LiveId" clId="{8054D49E-A9C8-4019-AB21-CFA62BDA3B9E}" dt="2023-11-22T07:11:28.275" v="5759" actId="26606"/>
          <ac:spMkLst>
            <pc:docMk/>
            <pc:sldMk cId="2423607197" sldId="267"/>
            <ac:spMk id="17" creationId="{3488F6DB-AE81-4C8D-B1F2-045AB0C89A80}"/>
          </ac:spMkLst>
        </pc:spChg>
        <pc:spChg chg="add">
          <ac:chgData name="Artur Puławski" userId="2af77b003173f2df" providerId="LiveId" clId="{8054D49E-A9C8-4019-AB21-CFA62BDA3B9E}" dt="2023-11-22T07:11:28.275" v="5759" actId="26606"/>
          <ac:spMkLst>
            <pc:docMk/>
            <pc:sldMk cId="2423607197" sldId="267"/>
            <ac:spMk id="22" creationId="{13B7BB51-92B8-4089-8DAB-1202A4D1C6A3}"/>
          </ac:spMkLst>
        </pc:spChg>
        <pc:spChg chg="add">
          <ac:chgData name="Artur Puławski" userId="2af77b003173f2df" providerId="LiveId" clId="{8054D49E-A9C8-4019-AB21-CFA62BDA3B9E}" dt="2023-11-22T07:11:28.275" v="5759" actId="26606"/>
          <ac:spMkLst>
            <pc:docMk/>
            <pc:sldMk cId="2423607197" sldId="267"/>
            <ac:spMk id="24" creationId="{79BB35BC-D5C2-4C8B-A22A-A71E6191913B}"/>
          </ac:spMkLst>
        </pc:spChg>
        <pc:picChg chg="add del mod ord">
          <ac:chgData name="Artur Puławski" userId="2af77b003173f2df" providerId="LiveId" clId="{8054D49E-A9C8-4019-AB21-CFA62BDA3B9E}" dt="2023-11-22T07:11:28.275" v="5759" actId="26606"/>
          <ac:picMkLst>
            <pc:docMk/>
            <pc:sldMk cId="2423607197" sldId="267"/>
            <ac:picMk id="6" creationId="{32C631D8-716F-C425-315A-117213834309}"/>
          </ac:picMkLst>
        </pc:picChg>
      </pc:sldChg>
      <pc:sldChg chg="modSp new del mod">
        <pc:chgData name="Artur Puławski" userId="2af77b003173f2df" providerId="LiveId" clId="{8054D49E-A9C8-4019-AB21-CFA62BDA3B9E}" dt="2023-11-22T06:48:14.721" v="5258" actId="2696"/>
        <pc:sldMkLst>
          <pc:docMk/>
          <pc:sldMk cId="698289953" sldId="268"/>
        </pc:sldMkLst>
        <pc:spChg chg="mod">
          <ac:chgData name="Artur Puławski" userId="2af77b003173f2df" providerId="LiveId" clId="{8054D49E-A9C8-4019-AB21-CFA62BDA3B9E}" dt="2023-11-21T19:40:12.706" v="958" actId="20577"/>
          <ac:spMkLst>
            <pc:docMk/>
            <pc:sldMk cId="698289953" sldId="268"/>
            <ac:spMk id="2" creationId="{884AEC0C-137A-B54F-C0AF-6A2B7343E76D}"/>
          </ac:spMkLst>
        </pc:spChg>
        <pc:spChg chg="mod">
          <ac:chgData name="Artur Puławski" userId="2af77b003173f2df" providerId="LiveId" clId="{8054D49E-A9C8-4019-AB21-CFA62BDA3B9E}" dt="2023-11-21T19:40:24.444" v="987" actId="20577"/>
          <ac:spMkLst>
            <pc:docMk/>
            <pc:sldMk cId="698289953" sldId="268"/>
            <ac:spMk id="3" creationId="{2C126DBB-68ED-4C73-945B-0F77DDF6AF63}"/>
          </ac:spMkLst>
        </pc:spChg>
      </pc:sldChg>
      <pc:sldChg chg="modSp new del mod">
        <pc:chgData name="Artur Puławski" userId="2af77b003173f2df" providerId="LiveId" clId="{8054D49E-A9C8-4019-AB21-CFA62BDA3B9E}" dt="2023-11-22T06:48:14.721" v="5258" actId="2696"/>
        <pc:sldMkLst>
          <pc:docMk/>
          <pc:sldMk cId="1809870376" sldId="269"/>
        </pc:sldMkLst>
        <pc:spChg chg="mod">
          <ac:chgData name="Artur Puławski" userId="2af77b003173f2df" providerId="LiveId" clId="{8054D49E-A9C8-4019-AB21-CFA62BDA3B9E}" dt="2023-11-21T19:40:34.250" v="1010" actId="20577"/>
          <ac:spMkLst>
            <pc:docMk/>
            <pc:sldMk cId="1809870376" sldId="269"/>
            <ac:spMk id="2" creationId="{F2B95005-4F25-FCA8-37FC-1DA2FE7956B5}"/>
          </ac:spMkLst>
        </pc:spChg>
        <pc:spChg chg="mod">
          <ac:chgData name="Artur Puławski" userId="2af77b003173f2df" providerId="LiveId" clId="{8054D49E-A9C8-4019-AB21-CFA62BDA3B9E}" dt="2023-11-21T19:40:40.644" v="1032" actId="20577"/>
          <ac:spMkLst>
            <pc:docMk/>
            <pc:sldMk cId="1809870376" sldId="269"/>
            <ac:spMk id="3" creationId="{6C3107EC-80C9-234E-7342-79A76A511F58}"/>
          </ac:spMkLst>
        </pc:spChg>
      </pc:sldChg>
      <pc:sldChg chg="modSp new del mod">
        <pc:chgData name="Artur Puławski" userId="2af77b003173f2df" providerId="LiveId" clId="{8054D49E-A9C8-4019-AB21-CFA62BDA3B9E}" dt="2023-11-22T06:48:14.721" v="5258" actId="2696"/>
        <pc:sldMkLst>
          <pc:docMk/>
          <pc:sldMk cId="1547522160" sldId="270"/>
        </pc:sldMkLst>
        <pc:spChg chg="mod">
          <ac:chgData name="Artur Puławski" userId="2af77b003173f2df" providerId="LiveId" clId="{8054D49E-A9C8-4019-AB21-CFA62BDA3B9E}" dt="2023-11-21T19:40:54.611" v="1051" actId="20577"/>
          <ac:spMkLst>
            <pc:docMk/>
            <pc:sldMk cId="1547522160" sldId="270"/>
            <ac:spMk id="2" creationId="{D7F0836D-7037-3AFF-A814-97ADF6F6C447}"/>
          </ac:spMkLst>
        </pc:spChg>
        <pc:spChg chg="mod">
          <ac:chgData name="Artur Puławski" userId="2af77b003173f2df" providerId="LiveId" clId="{8054D49E-A9C8-4019-AB21-CFA62BDA3B9E}" dt="2023-11-21T19:41:00.656" v="1073" actId="20577"/>
          <ac:spMkLst>
            <pc:docMk/>
            <pc:sldMk cId="1547522160" sldId="270"/>
            <ac:spMk id="3" creationId="{DE7345F4-FB36-A2B0-87F6-ECC56E240145}"/>
          </ac:spMkLst>
        </pc:spChg>
      </pc:sldChg>
      <pc:sldChg chg="addSp modSp new mod setBg">
        <pc:chgData name="Artur Puławski" userId="2af77b003173f2df" providerId="LiveId" clId="{8054D49E-A9C8-4019-AB21-CFA62BDA3B9E}" dt="2023-11-22T06:14:56.622" v="4460" actId="26606"/>
        <pc:sldMkLst>
          <pc:docMk/>
          <pc:sldMk cId="520886228" sldId="271"/>
        </pc:sldMkLst>
        <pc:spChg chg="mod">
          <ac:chgData name="Artur Puławski" userId="2af77b003173f2df" providerId="LiveId" clId="{8054D49E-A9C8-4019-AB21-CFA62BDA3B9E}" dt="2023-11-22T06:14:56.622" v="4460" actId="26606"/>
          <ac:spMkLst>
            <pc:docMk/>
            <pc:sldMk cId="520886228" sldId="271"/>
            <ac:spMk id="2" creationId="{4422EC0C-1091-BF09-9812-20EFAC4F3732}"/>
          </ac:spMkLst>
        </pc:spChg>
        <pc:spChg chg="mod">
          <ac:chgData name="Artur Puławski" userId="2af77b003173f2df" providerId="LiveId" clId="{8054D49E-A9C8-4019-AB21-CFA62BDA3B9E}" dt="2023-11-22T06:14:56.622" v="4460" actId="26606"/>
          <ac:spMkLst>
            <pc:docMk/>
            <pc:sldMk cId="520886228" sldId="271"/>
            <ac:spMk id="3" creationId="{E8E3ECB3-BD81-5E54-8684-4FE900FBCDFC}"/>
          </ac:spMkLst>
        </pc:spChg>
        <pc:spChg chg="add">
          <ac:chgData name="Artur Puławski" userId="2af77b003173f2df" providerId="LiveId" clId="{8054D49E-A9C8-4019-AB21-CFA62BDA3B9E}" dt="2023-11-22T06:14:56.622" v="4460" actId="26606"/>
          <ac:spMkLst>
            <pc:docMk/>
            <pc:sldMk cId="520886228" sldId="271"/>
            <ac:spMk id="9" creationId="{94C5663A-0CE3-4AEE-B47E-FB68D9EBFE1A}"/>
          </ac:spMkLst>
        </pc:spChg>
        <pc:picChg chg="add">
          <ac:chgData name="Artur Puławski" userId="2af77b003173f2df" providerId="LiveId" clId="{8054D49E-A9C8-4019-AB21-CFA62BDA3B9E}" dt="2023-11-22T06:14:56.622" v="4460" actId="26606"/>
          <ac:picMkLst>
            <pc:docMk/>
            <pc:sldMk cId="520886228" sldId="271"/>
            <ac:picMk id="5" creationId="{871D4F3C-D9C9-0723-D42A-F30BCC4DD2CF}"/>
          </ac:picMkLst>
        </pc:picChg>
      </pc:sldChg>
      <pc:sldChg chg="modSp new mod">
        <pc:chgData name="Artur Puławski" userId="2af77b003173f2df" providerId="LiveId" clId="{8054D49E-A9C8-4019-AB21-CFA62BDA3B9E}" dt="2023-11-22T06:39:13.028" v="5180" actId="207"/>
        <pc:sldMkLst>
          <pc:docMk/>
          <pc:sldMk cId="672743747" sldId="272"/>
        </pc:sldMkLst>
        <pc:spChg chg="mod">
          <ac:chgData name="Artur Puławski" userId="2af77b003173f2df" providerId="LiveId" clId="{8054D49E-A9C8-4019-AB21-CFA62BDA3B9E}" dt="2023-11-22T06:37:23.659" v="5165" actId="14100"/>
          <ac:spMkLst>
            <pc:docMk/>
            <pc:sldMk cId="672743747" sldId="272"/>
            <ac:spMk id="2" creationId="{7DE51CEF-FDA7-281A-3BD0-FB8AA624274D}"/>
          </ac:spMkLst>
        </pc:spChg>
        <pc:spChg chg="mod">
          <ac:chgData name="Artur Puławski" userId="2af77b003173f2df" providerId="LiveId" clId="{8054D49E-A9C8-4019-AB21-CFA62BDA3B9E}" dt="2023-11-22T06:39:13.028" v="5180" actId="207"/>
          <ac:spMkLst>
            <pc:docMk/>
            <pc:sldMk cId="672743747" sldId="272"/>
            <ac:spMk id="3" creationId="{49084353-0DCE-CFBB-9CD1-4AEC74638C74}"/>
          </ac:spMkLst>
        </pc:spChg>
      </pc:sldChg>
      <pc:sldChg chg="modSp new mod ord">
        <pc:chgData name="Artur Puławski" userId="2af77b003173f2df" providerId="LiveId" clId="{8054D49E-A9C8-4019-AB21-CFA62BDA3B9E}" dt="2023-11-22T06:25:59.992" v="4873" actId="115"/>
        <pc:sldMkLst>
          <pc:docMk/>
          <pc:sldMk cId="55583567" sldId="273"/>
        </pc:sldMkLst>
        <pc:spChg chg="mod">
          <ac:chgData name="Artur Puławski" userId="2af77b003173f2df" providerId="LiveId" clId="{8054D49E-A9C8-4019-AB21-CFA62BDA3B9E}" dt="2023-11-22T06:16:29.671" v="4534" actId="14100"/>
          <ac:spMkLst>
            <pc:docMk/>
            <pc:sldMk cId="55583567" sldId="273"/>
            <ac:spMk id="2" creationId="{B5959CF9-F7A9-C3E7-00D7-31FE6DB3861B}"/>
          </ac:spMkLst>
        </pc:spChg>
        <pc:spChg chg="mod">
          <ac:chgData name="Artur Puławski" userId="2af77b003173f2df" providerId="LiveId" clId="{8054D49E-A9C8-4019-AB21-CFA62BDA3B9E}" dt="2023-11-22T06:25:59.992" v="4873" actId="115"/>
          <ac:spMkLst>
            <pc:docMk/>
            <pc:sldMk cId="55583567" sldId="273"/>
            <ac:spMk id="3" creationId="{CCAD3ACD-8402-3A02-2864-DA9D29F16524}"/>
          </ac:spMkLst>
        </pc:spChg>
      </pc:sldChg>
      <pc:sldChg chg="modSp new mod">
        <pc:chgData name="Artur Puławski" userId="2af77b003173f2df" providerId="LiveId" clId="{8054D49E-A9C8-4019-AB21-CFA62BDA3B9E}" dt="2023-11-22T04:54:37.680" v="1216" actId="2711"/>
        <pc:sldMkLst>
          <pc:docMk/>
          <pc:sldMk cId="1834701595" sldId="274"/>
        </pc:sldMkLst>
        <pc:spChg chg="mod">
          <ac:chgData name="Artur Puławski" userId="2af77b003173f2df" providerId="LiveId" clId="{8054D49E-A9C8-4019-AB21-CFA62BDA3B9E}" dt="2023-11-22T04:54:30.038" v="1215" actId="255"/>
          <ac:spMkLst>
            <pc:docMk/>
            <pc:sldMk cId="1834701595" sldId="274"/>
            <ac:spMk id="2" creationId="{439A7501-49C2-E083-606C-6A4334D0A479}"/>
          </ac:spMkLst>
        </pc:spChg>
        <pc:spChg chg="mod">
          <ac:chgData name="Artur Puławski" userId="2af77b003173f2df" providerId="LiveId" clId="{8054D49E-A9C8-4019-AB21-CFA62BDA3B9E}" dt="2023-11-22T04:54:37.680" v="1216" actId="2711"/>
          <ac:spMkLst>
            <pc:docMk/>
            <pc:sldMk cId="1834701595" sldId="274"/>
            <ac:spMk id="3" creationId="{A1C06343-0D22-3495-D152-F2245BDDB692}"/>
          </ac:spMkLst>
        </pc:spChg>
      </pc:sldChg>
      <pc:sldChg chg="modSp new mod">
        <pc:chgData name="Artur Puławski" userId="2af77b003173f2df" providerId="LiveId" clId="{8054D49E-A9C8-4019-AB21-CFA62BDA3B9E}" dt="2023-11-22T05:00:15.502" v="1353" actId="207"/>
        <pc:sldMkLst>
          <pc:docMk/>
          <pc:sldMk cId="3789252683" sldId="275"/>
        </pc:sldMkLst>
        <pc:spChg chg="mod">
          <ac:chgData name="Artur Puławski" userId="2af77b003173f2df" providerId="LiveId" clId="{8054D49E-A9C8-4019-AB21-CFA62BDA3B9E}" dt="2023-11-22T04:57:41.224" v="1265" actId="2711"/>
          <ac:spMkLst>
            <pc:docMk/>
            <pc:sldMk cId="3789252683" sldId="275"/>
            <ac:spMk id="2" creationId="{CBD14678-8A2B-D25E-4B24-0C8B734BBFBD}"/>
          </ac:spMkLst>
        </pc:spChg>
        <pc:spChg chg="mod">
          <ac:chgData name="Artur Puławski" userId="2af77b003173f2df" providerId="LiveId" clId="{8054D49E-A9C8-4019-AB21-CFA62BDA3B9E}" dt="2023-11-22T05:00:15.502" v="1353" actId="207"/>
          <ac:spMkLst>
            <pc:docMk/>
            <pc:sldMk cId="3789252683" sldId="275"/>
            <ac:spMk id="3" creationId="{7014A715-93D1-D99B-70D4-E42B64A80816}"/>
          </ac:spMkLst>
        </pc:spChg>
      </pc:sldChg>
      <pc:sldChg chg="modSp new mod">
        <pc:chgData name="Artur Puławski" userId="2af77b003173f2df" providerId="LiveId" clId="{8054D49E-A9C8-4019-AB21-CFA62BDA3B9E}" dt="2023-11-22T05:05:27.342" v="1529" actId="113"/>
        <pc:sldMkLst>
          <pc:docMk/>
          <pc:sldMk cId="3596667654" sldId="276"/>
        </pc:sldMkLst>
        <pc:spChg chg="mod">
          <ac:chgData name="Artur Puławski" userId="2af77b003173f2df" providerId="LiveId" clId="{8054D49E-A9C8-4019-AB21-CFA62BDA3B9E}" dt="2023-11-22T05:04:59.899" v="1524" actId="20577"/>
          <ac:spMkLst>
            <pc:docMk/>
            <pc:sldMk cId="3596667654" sldId="276"/>
            <ac:spMk id="2" creationId="{60C4666F-A0EC-FC5F-192D-D94F9D778697}"/>
          </ac:spMkLst>
        </pc:spChg>
        <pc:spChg chg="mod">
          <ac:chgData name="Artur Puławski" userId="2af77b003173f2df" providerId="LiveId" clId="{8054D49E-A9C8-4019-AB21-CFA62BDA3B9E}" dt="2023-11-22T05:05:27.342" v="1529" actId="113"/>
          <ac:spMkLst>
            <pc:docMk/>
            <pc:sldMk cId="3596667654" sldId="276"/>
            <ac:spMk id="3" creationId="{5968EAF5-2F0D-C73D-112D-422AD74922CA}"/>
          </ac:spMkLst>
        </pc:spChg>
      </pc:sldChg>
      <pc:sldChg chg="modSp new mod">
        <pc:chgData name="Artur Puławski" userId="2af77b003173f2df" providerId="LiveId" clId="{8054D49E-A9C8-4019-AB21-CFA62BDA3B9E}" dt="2023-11-22T05:07:34.722" v="1620" actId="20577"/>
        <pc:sldMkLst>
          <pc:docMk/>
          <pc:sldMk cId="681721945" sldId="277"/>
        </pc:sldMkLst>
        <pc:spChg chg="mod">
          <ac:chgData name="Artur Puławski" userId="2af77b003173f2df" providerId="LiveId" clId="{8054D49E-A9C8-4019-AB21-CFA62BDA3B9E}" dt="2023-11-22T05:05:07.860" v="1526" actId="14100"/>
          <ac:spMkLst>
            <pc:docMk/>
            <pc:sldMk cId="681721945" sldId="277"/>
            <ac:spMk id="2" creationId="{C3AAC218-1638-1FA8-91B0-7DEAA625879D}"/>
          </ac:spMkLst>
        </pc:spChg>
        <pc:spChg chg="mod">
          <ac:chgData name="Artur Puławski" userId="2af77b003173f2df" providerId="LiveId" clId="{8054D49E-A9C8-4019-AB21-CFA62BDA3B9E}" dt="2023-11-22T05:07:34.722" v="1620" actId="20577"/>
          <ac:spMkLst>
            <pc:docMk/>
            <pc:sldMk cId="681721945" sldId="277"/>
            <ac:spMk id="3" creationId="{A6D964AE-76C5-B613-AC7D-DDC32D0A446F}"/>
          </ac:spMkLst>
        </pc:spChg>
      </pc:sldChg>
      <pc:sldChg chg="modSp new mod">
        <pc:chgData name="Artur Puławski" userId="2af77b003173f2df" providerId="LiveId" clId="{8054D49E-A9C8-4019-AB21-CFA62BDA3B9E}" dt="2023-11-22T05:09:33.468" v="1703" actId="113"/>
        <pc:sldMkLst>
          <pc:docMk/>
          <pc:sldMk cId="3381453168" sldId="278"/>
        </pc:sldMkLst>
        <pc:spChg chg="mod">
          <ac:chgData name="Artur Puławski" userId="2af77b003173f2df" providerId="LiveId" clId="{8054D49E-A9C8-4019-AB21-CFA62BDA3B9E}" dt="2023-11-22T05:05:16.792" v="1528" actId="14100"/>
          <ac:spMkLst>
            <pc:docMk/>
            <pc:sldMk cId="3381453168" sldId="278"/>
            <ac:spMk id="2" creationId="{D7151C29-67FD-3B3E-EE8A-4901792377B2}"/>
          </ac:spMkLst>
        </pc:spChg>
        <pc:spChg chg="mod">
          <ac:chgData name="Artur Puławski" userId="2af77b003173f2df" providerId="LiveId" clId="{8054D49E-A9C8-4019-AB21-CFA62BDA3B9E}" dt="2023-11-22T05:09:33.468" v="1703" actId="113"/>
          <ac:spMkLst>
            <pc:docMk/>
            <pc:sldMk cId="3381453168" sldId="278"/>
            <ac:spMk id="3" creationId="{9836ED84-72C4-168E-711F-E2C88AE977B6}"/>
          </ac:spMkLst>
        </pc:spChg>
      </pc:sldChg>
      <pc:sldChg chg="modSp new mod">
        <pc:chgData name="Artur Puławski" userId="2af77b003173f2df" providerId="LiveId" clId="{8054D49E-A9C8-4019-AB21-CFA62BDA3B9E}" dt="2023-11-22T05:15:41.964" v="2186" actId="20577"/>
        <pc:sldMkLst>
          <pc:docMk/>
          <pc:sldMk cId="783293676" sldId="279"/>
        </pc:sldMkLst>
        <pc:spChg chg="mod">
          <ac:chgData name="Artur Puławski" userId="2af77b003173f2df" providerId="LiveId" clId="{8054D49E-A9C8-4019-AB21-CFA62BDA3B9E}" dt="2023-11-22T05:12:56.558" v="1882" actId="20577"/>
          <ac:spMkLst>
            <pc:docMk/>
            <pc:sldMk cId="783293676" sldId="279"/>
            <ac:spMk id="2" creationId="{95E10160-D9DE-7D08-2588-0B65E09D4BE6}"/>
          </ac:spMkLst>
        </pc:spChg>
        <pc:spChg chg="mod">
          <ac:chgData name="Artur Puławski" userId="2af77b003173f2df" providerId="LiveId" clId="{8054D49E-A9C8-4019-AB21-CFA62BDA3B9E}" dt="2023-11-22T05:15:41.964" v="2186" actId="20577"/>
          <ac:spMkLst>
            <pc:docMk/>
            <pc:sldMk cId="783293676" sldId="279"/>
            <ac:spMk id="3" creationId="{BD0702ED-53F9-5036-3FEA-63BE7BE15BD7}"/>
          </ac:spMkLst>
        </pc:spChg>
      </pc:sldChg>
      <pc:sldChg chg="addSp delSp modSp new mod">
        <pc:chgData name="Artur Puławski" userId="2af77b003173f2df" providerId="LiveId" clId="{8054D49E-A9C8-4019-AB21-CFA62BDA3B9E}" dt="2023-11-22T05:18:31.035" v="2268" actId="27636"/>
        <pc:sldMkLst>
          <pc:docMk/>
          <pc:sldMk cId="2101826051" sldId="280"/>
        </pc:sldMkLst>
        <pc:spChg chg="mod">
          <ac:chgData name="Artur Puławski" userId="2af77b003173f2df" providerId="LiveId" clId="{8054D49E-A9C8-4019-AB21-CFA62BDA3B9E}" dt="2023-11-22T05:18:31.035" v="2268" actId="27636"/>
          <ac:spMkLst>
            <pc:docMk/>
            <pc:sldMk cId="2101826051" sldId="280"/>
            <ac:spMk id="2" creationId="{29E623FA-CDE3-E272-33D9-BE74460642C4}"/>
          </ac:spMkLst>
        </pc:spChg>
        <pc:spChg chg="del mod">
          <ac:chgData name="Artur Puławski" userId="2af77b003173f2df" providerId="LiveId" clId="{8054D49E-A9C8-4019-AB21-CFA62BDA3B9E}" dt="2023-11-22T05:17:08.755" v="2189" actId="22"/>
          <ac:spMkLst>
            <pc:docMk/>
            <pc:sldMk cId="2101826051" sldId="280"/>
            <ac:spMk id="3" creationId="{0BEB5F3D-CE22-27E0-1C8D-A525C41FAEC8}"/>
          </ac:spMkLst>
        </pc:spChg>
        <pc:picChg chg="add mod ord">
          <ac:chgData name="Artur Puławski" userId="2af77b003173f2df" providerId="LiveId" clId="{8054D49E-A9C8-4019-AB21-CFA62BDA3B9E}" dt="2023-11-22T05:17:20.763" v="2192" actId="14100"/>
          <ac:picMkLst>
            <pc:docMk/>
            <pc:sldMk cId="2101826051" sldId="280"/>
            <ac:picMk id="5" creationId="{58CBE1D4-EBA0-85C3-EF0E-65F0A9CA0777}"/>
          </ac:picMkLst>
        </pc:picChg>
      </pc:sldChg>
      <pc:sldChg chg="modSp new mod">
        <pc:chgData name="Artur Puławski" userId="2af77b003173f2df" providerId="LiveId" clId="{8054D49E-A9C8-4019-AB21-CFA62BDA3B9E}" dt="2023-11-22T05:23:25.203" v="2689" actId="20577"/>
        <pc:sldMkLst>
          <pc:docMk/>
          <pc:sldMk cId="3739933035" sldId="281"/>
        </pc:sldMkLst>
        <pc:spChg chg="mod">
          <ac:chgData name="Artur Puławski" userId="2af77b003173f2df" providerId="LiveId" clId="{8054D49E-A9C8-4019-AB21-CFA62BDA3B9E}" dt="2023-11-22T05:19:36.034" v="2299" actId="2711"/>
          <ac:spMkLst>
            <pc:docMk/>
            <pc:sldMk cId="3739933035" sldId="281"/>
            <ac:spMk id="2" creationId="{CFDE46DB-8672-CE8E-1C54-D9805552DBA1}"/>
          </ac:spMkLst>
        </pc:spChg>
        <pc:spChg chg="mod">
          <ac:chgData name="Artur Puławski" userId="2af77b003173f2df" providerId="LiveId" clId="{8054D49E-A9C8-4019-AB21-CFA62BDA3B9E}" dt="2023-11-22T05:23:25.203" v="2689" actId="20577"/>
          <ac:spMkLst>
            <pc:docMk/>
            <pc:sldMk cId="3739933035" sldId="281"/>
            <ac:spMk id="3" creationId="{B3ACD0CE-AE79-7575-E173-F16B7F5D0A75}"/>
          </ac:spMkLst>
        </pc:spChg>
      </pc:sldChg>
      <pc:sldChg chg="modSp new mod">
        <pc:chgData name="Artur Puławski" userId="2af77b003173f2df" providerId="LiveId" clId="{8054D49E-A9C8-4019-AB21-CFA62BDA3B9E}" dt="2023-11-22T05:28:33.365" v="2861" actId="255"/>
        <pc:sldMkLst>
          <pc:docMk/>
          <pc:sldMk cId="629728043" sldId="282"/>
        </pc:sldMkLst>
        <pc:spChg chg="mod">
          <ac:chgData name="Artur Puławski" userId="2af77b003173f2df" providerId="LiveId" clId="{8054D49E-A9C8-4019-AB21-CFA62BDA3B9E}" dt="2023-11-22T05:25:55.917" v="2753" actId="2711"/>
          <ac:spMkLst>
            <pc:docMk/>
            <pc:sldMk cId="629728043" sldId="282"/>
            <ac:spMk id="2" creationId="{6EDACA25-E6E6-BEDF-76A4-6C0A8B2B7A04}"/>
          </ac:spMkLst>
        </pc:spChg>
        <pc:spChg chg="mod">
          <ac:chgData name="Artur Puławski" userId="2af77b003173f2df" providerId="LiveId" clId="{8054D49E-A9C8-4019-AB21-CFA62BDA3B9E}" dt="2023-11-22T05:28:33.365" v="2861" actId="255"/>
          <ac:spMkLst>
            <pc:docMk/>
            <pc:sldMk cId="629728043" sldId="282"/>
            <ac:spMk id="3" creationId="{472D28C8-9EC4-FCA1-BC74-627110C6419E}"/>
          </ac:spMkLst>
        </pc:spChg>
      </pc:sldChg>
      <pc:sldChg chg="addSp delSp modSp new mod">
        <pc:chgData name="Artur Puławski" userId="2af77b003173f2df" providerId="LiveId" clId="{8054D49E-A9C8-4019-AB21-CFA62BDA3B9E}" dt="2023-11-22T05:30:07.723" v="2882" actId="14100"/>
        <pc:sldMkLst>
          <pc:docMk/>
          <pc:sldMk cId="1240548375" sldId="283"/>
        </pc:sldMkLst>
        <pc:spChg chg="mod">
          <ac:chgData name="Artur Puławski" userId="2af77b003173f2df" providerId="LiveId" clId="{8054D49E-A9C8-4019-AB21-CFA62BDA3B9E}" dt="2023-11-22T05:29:35.355" v="2877" actId="14100"/>
          <ac:spMkLst>
            <pc:docMk/>
            <pc:sldMk cId="1240548375" sldId="283"/>
            <ac:spMk id="2" creationId="{04B9FF69-9808-4D32-B869-DD535C8E3A61}"/>
          </ac:spMkLst>
        </pc:spChg>
        <pc:spChg chg="del mod">
          <ac:chgData name="Artur Puławski" userId="2af77b003173f2df" providerId="LiveId" clId="{8054D49E-A9C8-4019-AB21-CFA62BDA3B9E}" dt="2023-11-22T05:30:00.145" v="2880" actId="22"/>
          <ac:spMkLst>
            <pc:docMk/>
            <pc:sldMk cId="1240548375" sldId="283"/>
            <ac:spMk id="3" creationId="{37BBD5C0-B35C-EFC9-A182-9920778EBCD2}"/>
          </ac:spMkLst>
        </pc:spChg>
        <pc:picChg chg="add mod ord">
          <ac:chgData name="Artur Puławski" userId="2af77b003173f2df" providerId="LiveId" clId="{8054D49E-A9C8-4019-AB21-CFA62BDA3B9E}" dt="2023-11-22T05:30:07.723" v="2882" actId="14100"/>
          <ac:picMkLst>
            <pc:docMk/>
            <pc:sldMk cId="1240548375" sldId="283"/>
            <ac:picMk id="5" creationId="{52F679EF-A062-F1F1-0CD1-A722C7445D5E}"/>
          </ac:picMkLst>
        </pc:picChg>
      </pc:sldChg>
      <pc:sldChg chg="modSp new mod">
        <pc:chgData name="Artur Puławski" userId="2af77b003173f2df" providerId="LiveId" clId="{8054D49E-A9C8-4019-AB21-CFA62BDA3B9E}" dt="2023-11-22T05:42:29.798" v="3259" actId="20577"/>
        <pc:sldMkLst>
          <pc:docMk/>
          <pc:sldMk cId="2538512732" sldId="284"/>
        </pc:sldMkLst>
        <pc:spChg chg="mod">
          <ac:chgData name="Artur Puławski" userId="2af77b003173f2df" providerId="LiveId" clId="{8054D49E-A9C8-4019-AB21-CFA62BDA3B9E}" dt="2023-11-22T05:37:58.984" v="3065" actId="14100"/>
          <ac:spMkLst>
            <pc:docMk/>
            <pc:sldMk cId="2538512732" sldId="284"/>
            <ac:spMk id="2" creationId="{DC94A47D-C66A-EC97-7AAE-841FA344B379}"/>
          </ac:spMkLst>
        </pc:spChg>
        <pc:spChg chg="mod">
          <ac:chgData name="Artur Puławski" userId="2af77b003173f2df" providerId="LiveId" clId="{8054D49E-A9C8-4019-AB21-CFA62BDA3B9E}" dt="2023-11-22T05:42:29.798" v="3259" actId="20577"/>
          <ac:spMkLst>
            <pc:docMk/>
            <pc:sldMk cId="2538512732" sldId="284"/>
            <ac:spMk id="3" creationId="{F12DB933-403C-048A-F7C5-B1B458E7FBF8}"/>
          </ac:spMkLst>
        </pc:spChg>
      </pc:sldChg>
      <pc:sldChg chg="modSp new mod">
        <pc:chgData name="Artur Puławski" userId="2af77b003173f2df" providerId="LiveId" clId="{8054D49E-A9C8-4019-AB21-CFA62BDA3B9E}" dt="2023-11-22T05:42:05.697" v="3217" actId="123"/>
        <pc:sldMkLst>
          <pc:docMk/>
          <pc:sldMk cId="2257026904" sldId="285"/>
        </pc:sldMkLst>
        <pc:spChg chg="mod">
          <ac:chgData name="Artur Puławski" userId="2af77b003173f2df" providerId="LiveId" clId="{8054D49E-A9C8-4019-AB21-CFA62BDA3B9E}" dt="2023-11-22T05:39:04.980" v="3106" actId="2711"/>
          <ac:spMkLst>
            <pc:docMk/>
            <pc:sldMk cId="2257026904" sldId="285"/>
            <ac:spMk id="2" creationId="{F4F6BD8F-74A1-6833-14C0-2FCC3D1D8405}"/>
          </ac:spMkLst>
        </pc:spChg>
        <pc:spChg chg="mod">
          <ac:chgData name="Artur Puławski" userId="2af77b003173f2df" providerId="LiveId" clId="{8054D49E-A9C8-4019-AB21-CFA62BDA3B9E}" dt="2023-11-22T05:42:05.697" v="3217" actId="123"/>
          <ac:spMkLst>
            <pc:docMk/>
            <pc:sldMk cId="2257026904" sldId="285"/>
            <ac:spMk id="3" creationId="{71709E72-86FD-8BE9-BEC2-92B436AA2EC3}"/>
          </ac:spMkLst>
        </pc:spChg>
      </pc:sldChg>
      <pc:sldChg chg="modSp new mod">
        <pc:chgData name="Artur Puławski" userId="2af77b003173f2df" providerId="LiveId" clId="{8054D49E-A9C8-4019-AB21-CFA62BDA3B9E}" dt="2023-11-22T05:43:29.036" v="3295" actId="20577"/>
        <pc:sldMkLst>
          <pc:docMk/>
          <pc:sldMk cId="569577451" sldId="286"/>
        </pc:sldMkLst>
        <pc:spChg chg="mod">
          <ac:chgData name="Artur Puławski" userId="2af77b003173f2df" providerId="LiveId" clId="{8054D49E-A9C8-4019-AB21-CFA62BDA3B9E}" dt="2023-11-22T05:40:30.044" v="3165" actId="2711"/>
          <ac:spMkLst>
            <pc:docMk/>
            <pc:sldMk cId="569577451" sldId="286"/>
            <ac:spMk id="2" creationId="{7BF77D57-16CA-1D06-2F41-E41DD5DE56C3}"/>
          </ac:spMkLst>
        </pc:spChg>
        <pc:spChg chg="mod">
          <ac:chgData name="Artur Puławski" userId="2af77b003173f2df" providerId="LiveId" clId="{8054D49E-A9C8-4019-AB21-CFA62BDA3B9E}" dt="2023-11-22T05:43:29.036" v="3295" actId="20577"/>
          <ac:spMkLst>
            <pc:docMk/>
            <pc:sldMk cId="569577451" sldId="286"/>
            <ac:spMk id="3" creationId="{2DF10715-92B9-E313-FC62-F62BF4FE77B2}"/>
          </ac:spMkLst>
        </pc:spChg>
      </pc:sldChg>
      <pc:sldChg chg="modSp new mod">
        <pc:chgData name="Artur Puławski" userId="2af77b003173f2df" providerId="LiveId" clId="{8054D49E-A9C8-4019-AB21-CFA62BDA3B9E}" dt="2023-11-22T05:45:02.888" v="3327"/>
        <pc:sldMkLst>
          <pc:docMk/>
          <pc:sldMk cId="1796382492" sldId="287"/>
        </pc:sldMkLst>
        <pc:spChg chg="mod">
          <ac:chgData name="Artur Puławski" userId="2af77b003173f2df" providerId="LiveId" clId="{8054D49E-A9C8-4019-AB21-CFA62BDA3B9E}" dt="2023-11-22T05:45:02.888" v="3327"/>
          <ac:spMkLst>
            <pc:docMk/>
            <pc:sldMk cId="1796382492" sldId="287"/>
            <ac:spMk id="2" creationId="{E6760C78-8BFE-DFE5-CA3B-2C2AB115E29A}"/>
          </ac:spMkLst>
        </pc:spChg>
        <pc:spChg chg="mod">
          <ac:chgData name="Artur Puławski" userId="2af77b003173f2df" providerId="LiveId" clId="{8054D49E-A9C8-4019-AB21-CFA62BDA3B9E}" dt="2023-11-22T05:44:45.328" v="3326" actId="255"/>
          <ac:spMkLst>
            <pc:docMk/>
            <pc:sldMk cId="1796382492" sldId="287"/>
            <ac:spMk id="3" creationId="{4A6F3D3F-117E-EC5B-7D98-14A44C9A77E1}"/>
          </ac:spMkLst>
        </pc:spChg>
      </pc:sldChg>
      <pc:sldChg chg="addSp delSp modSp new mod">
        <pc:chgData name="Artur Puławski" userId="2af77b003173f2df" providerId="LiveId" clId="{8054D49E-A9C8-4019-AB21-CFA62BDA3B9E}" dt="2023-11-22T05:47:15.223" v="3368" actId="14100"/>
        <pc:sldMkLst>
          <pc:docMk/>
          <pc:sldMk cId="3156797781" sldId="288"/>
        </pc:sldMkLst>
        <pc:spChg chg="mod">
          <ac:chgData name="Artur Puławski" userId="2af77b003173f2df" providerId="LiveId" clId="{8054D49E-A9C8-4019-AB21-CFA62BDA3B9E}" dt="2023-11-22T05:47:00.429" v="3362" actId="2711"/>
          <ac:spMkLst>
            <pc:docMk/>
            <pc:sldMk cId="3156797781" sldId="288"/>
            <ac:spMk id="2" creationId="{91CDE80C-48A5-F94C-027B-287484369076}"/>
          </ac:spMkLst>
        </pc:spChg>
        <pc:spChg chg="del mod">
          <ac:chgData name="Artur Puławski" userId="2af77b003173f2df" providerId="LiveId" clId="{8054D49E-A9C8-4019-AB21-CFA62BDA3B9E}" dt="2023-11-22T05:47:04.225" v="3364" actId="22"/>
          <ac:spMkLst>
            <pc:docMk/>
            <pc:sldMk cId="3156797781" sldId="288"/>
            <ac:spMk id="3" creationId="{06D4040A-7EAF-7CBC-C1C9-16A0A7177561}"/>
          </ac:spMkLst>
        </pc:spChg>
        <pc:picChg chg="add mod ord">
          <ac:chgData name="Artur Puławski" userId="2af77b003173f2df" providerId="LiveId" clId="{8054D49E-A9C8-4019-AB21-CFA62BDA3B9E}" dt="2023-11-22T05:47:15.223" v="3368" actId="14100"/>
          <ac:picMkLst>
            <pc:docMk/>
            <pc:sldMk cId="3156797781" sldId="288"/>
            <ac:picMk id="5" creationId="{A0B95606-EE0F-5550-9E83-49BDF12BBDA8}"/>
          </ac:picMkLst>
        </pc:picChg>
      </pc:sldChg>
      <pc:sldChg chg="modSp new mod">
        <pc:chgData name="Artur Puławski" userId="2af77b003173f2df" providerId="LiveId" clId="{8054D49E-A9C8-4019-AB21-CFA62BDA3B9E}" dt="2023-11-22T05:50:05.959" v="3486" actId="255"/>
        <pc:sldMkLst>
          <pc:docMk/>
          <pc:sldMk cId="3360196741" sldId="289"/>
        </pc:sldMkLst>
        <pc:spChg chg="mod">
          <ac:chgData name="Artur Puławski" userId="2af77b003173f2df" providerId="LiveId" clId="{8054D49E-A9C8-4019-AB21-CFA62BDA3B9E}" dt="2023-11-22T05:49:08.235" v="3467" actId="14100"/>
          <ac:spMkLst>
            <pc:docMk/>
            <pc:sldMk cId="3360196741" sldId="289"/>
            <ac:spMk id="2" creationId="{F79EF79A-23E8-D833-B000-F3F9CF6E11D3}"/>
          </ac:spMkLst>
        </pc:spChg>
        <pc:spChg chg="mod">
          <ac:chgData name="Artur Puławski" userId="2af77b003173f2df" providerId="LiveId" clId="{8054D49E-A9C8-4019-AB21-CFA62BDA3B9E}" dt="2023-11-22T05:50:05.959" v="3486" actId="255"/>
          <ac:spMkLst>
            <pc:docMk/>
            <pc:sldMk cId="3360196741" sldId="289"/>
            <ac:spMk id="3" creationId="{5D152EB3-D81D-6466-942F-FC207EF10E03}"/>
          </ac:spMkLst>
        </pc:spChg>
      </pc:sldChg>
      <pc:sldChg chg="modSp new mod">
        <pc:chgData name="Artur Puławski" userId="2af77b003173f2df" providerId="LiveId" clId="{8054D49E-A9C8-4019-AB21-CFA62BDA3B9E}" dt="2023-11-22T07:28:55.006" v="6013" actId="20577"/>
        <pc:sldMkLst>
          <pc:docMk/>
          <pc:sldMk cId="1638149719" sldId="290"/>
        </pc:sldMkLst>
        <pc:spChg chg="mod">
          <ac:chgData name="Artur Puławski" userId="2af77b003173f2df" providerId="LiveId" clId="{8054D49E-A9C8-4019-AB21-CFA62BDA3B9E}" dt="2023-11-22T05:53:37.065" v="3633" actId="27636"/>
          <ac:spMkLst>
            <pc:docMk/>
            <pc:sldMk cId="1638149719" sldId="290"/>
            <ac:spMk id="2" creationId="{787CEA52-DA03-6D9F-302F-2F5EAA1204A9}"/>
          </ac:spMkLst>
        </pc:spChg>
        <pc:spChg chg="mod">
          <ac:chgData name="Artur Puławski" userId="2af77b003173f2df" providerId="LiveId" clId="{8054D49E-A9C8-4019-AB21-CFA62BDA3B9E}" dt="2023-11-22T07:28:55.006" v="6013" actId="20577"/>
          <ac:spMkLst>
            <pc:docMk/>
            <pc:sldMk cId="1638149719" sldId="290"/>
            <ac:spMk id="3" creationId="{6390001D-B912-23F5-C059-55514A7B9E82}"/>
          </ac:spMkLst>
        </pc:spChg>
      </pc:sldChg>
      <pc:sldChg chg="modSp new mod">
        <pc:chgData name="Artur Puławski" userId="2af77b003173f2df" providerId="LiveId" clId="{8054D49E-A9C8-4019-AB21-CFA62BDA3B9E}" dt="2023-11-22T05:58:51.295" v="3921" actId="20577"/>
        <pc:sldMkLst>
          <pc:docMk/>
          <pc:sldMk cId="3268785441" sldId="291"/>
        </pc:sldMkLst>
        <pc:spChg chg="mod">
          <ac:chgData name="Artur Puławski" userId="2af77b003173f2df" providerId="LiveId" clId="{8054D49E-A9C8-4019-AB21-CFA62BDA3B9E}" dt="2023-11-22T05:57:12.149" v="3851" actId="20577"/>
          <ac:spMkLst>
            <pc:docMk/>
            <pc:sldMk cId="3268785441" sldId="291"/>
            <ac:spMk id="2" creationId="{6E4349D4-FB44-A520-F9C7-CD8A4B2DDEFB}"/>
          </ac:spMkLst>
        </pc:spChg>
        <pc:spChg chg="mod">
          <ac:chgData name="Artur Puławski" userId="2af77b003173f2df" providerId="LiveId" clId="{8054D49E-A9C8-4019-AB21-CFA62BDA3B9E}" dt="2023-11-22T05:58:51.295" v="3921" actId="20577"/>
          <ac:spMkLst>
            <pc:docMk/>
            <pc:sldMk cId="3268785441" sldId="291"/>
            <ac:spMk id="3" creationId="{383C53ED-222A-BE75-8451-F02001BB6F35}"/>
          </ac:spMkLst>
        </pc:spChg>
      </pc:sldChg>
      <pc:sldChg chg="modSp new mod">
        <pc:chgData name="Artur Puławski" userId="2af77b003173f2df" providerId="LiveId" clId="{8054D49E-A9C8-4019-AB21-CFA62BDA3B9E}" dt="2023-11-22T06:23:26.182" v="4666" actId="115"/>
        <pc:sldMkLst>
          <pc:docMk/>
          <pc:sldMk cId="4111787733" sldId="292"/>
        </pc:sldMkLst>
        <pc:spChg chg="mod">
          <ac:chgData name="Artur Puławski" userId="2af77b003173f2df" providerId="LiveId" clId="{8054D49E-A9C8-4019-AB21-CFA62BDA3B9E}" dt="2023-11-22T06:23:07.024" v="4665" actId="20577"/>
          <ac:spMkLst>
            <pc:docMk/>
            <pc:sldMk cId="4111787733" sldId="292"/>
            <ac:spMk id="2" creationId="{AD0E8356-7FB7-C0C5-9510-07A662B49976}"/>
          </ac:spMkLst>
        </pc:spChg>
        <pc:spChg chg="mod">
          <ac:chgData name="Artur Puławski" userId="2af77b003173f2df" providerId="LiveId" clId="{8054D49E-A9C8-4019-AB21-CFA62BDA3B9E}" dt="2023-11-22T06:23:26.182" v="4666" actId="115"/>
          <ac:spMkLst>
            <pc:docMk/>
            <pc:sldMk cId="4111787733" sldId="292"/>
            <ac:spMk id="3" creationId="{EF392299-2E94-D1BD-B420-792206994211}"/>
          </ac:spMkLst>
        </pc:spChg>
      </pc:sldChg>
      <pc:sldChg chg="new del">
        <pc:chgData name="Artur Puławski" userId="2af77b003173f2df" providerId="LiveId" clId="{8054D49E-A9C8-4019-AB21-CFA62BDA3B9E}" dt="2023-11-22T06:10:30.694" v="4095" actId="680"/>
        <pc:sldMkLst>
          <pc:docMk/>
          <pc:sldMk cId="4212944986" sldId="292"/>
        </pc:sldMkLst>
      </pc:sldChg>
      <pc:sldChg chg="addSp delSp modSp new mod">
        <pc:chgData name="Artur Puławski" userId="2af77b003173f2df" providerId="LiveId" clId="{8054D49E-A9C8-4019-AB21-CFA62BDA3B9E}" dt="2023-11-22T06:27:37.265" v="4886" actId="22"/>
        <pc:sldMkLst>
          <pc:docMk/>
          <pc:sldMk cId="649735040" sldId="293"/>
        </pc:sldMkLst>
        <pc:spChg chg="mod">
          <ac:chgData name="Artur Puławski" userId="2af77b003173f2df" providerId="LiveId" clId="{8054D49E-A9C8-4019-AB21-CFA62BDA3B9E}" dt="2023-11-22T06:27:21.319" v="4883" actId="27636"/>
          <ac:spMkLst>
            <pc:docMk/>
            <pc:sldMk cId="649735040" sldId="293"/>
            <ac:spMk id="2" creationId="{084CB2DE-6C35-5083-30BD-219395219B56}"/>
          </ac:spMkLst>
        </pc:spChg>
        <pc:spChg chg="del mod">
          <ac:chgData name="Artur Puławski" userId="2af77b003173f2df" providerId="LiveId" clId="{8054D49E-A9C8-4019-AB21-CFA62BDA3B9E}" dt="2023-11-22T06:27:04.161" v="4877" actId="22"/>
          <ac:spMkLst>
            <pc:docMk/>
            <pc:sldMk cId="649735040" sldId="293"/>
            <ac:spMk id="3" creationId="{F47924D2-6516-B249-441A-F71A5D56F5B1}"/>
          </ac:spMkLst>
        </pc:spChg>
        <pc:picChg chg="add mod ord">
          <ac:chgData name="Artur Puławski" userId="2af77b003173f2df" providerId="LiveId" clId="{8054D49E-A9C8-4019-AB21-CFA62BDA3B9E}" dt="2023-11-22T06:27:27.032" v="4884" actId="14100"/>
          <ac:picMkLst>
            <pc:docMk/>
            <pc:sldMk cId="649735040" sldId="293"/>
            <ac:picMk id="5" creationId="{CBC727E5-D119-B4E2-DD5E-2D93260FE0A1}"/>
          </ac:picMkLst>
        </pc:picChg>
        <pc:picChg chg="add del">
          <ac:chgData name="Artur Puławski" userId="2af77b003173f2df" providerId="LiveId" clId="{8054D49E-A9C8-4019-AB21-CFA62BDA3B9E}" dt="2023-11-22T06:27:37.265" v="4886" actId="22"/>
          <ac:picMkLst>
            <pc:docMk/>
            <pc:sldMk cId="649735040" sldId="293"/>
            <ac:picMk id="7" creationId="{00CBA3F3-3FAB-D790-4D15-30A621D4D80C}"/>
          </ac:picMkLst>
        </pc:picChg>
      </pc:sldChg>
      <pc:sldChg chg="addSp delSp modSp new mod">
        <pc:chgData name="Artur Puławski" userId="2af77b003173f2df" providerId="LiveId" clId="{8054D49E-A9C8-4019-AB21-CFA62BDA3B9E}" dt="2023-11-22T06:28:20.321" v="4896" actId="14100"/>
        <pc:sldMkLst>
          <pc:docMk/>
          <pc:sldMk cId="3974975647" sldId="294"/>
        </pc:sldMkLst>
        <pc:spChg chg="mod">
          <ac:chgData name="Artur Puławski" userId="2af77b003173f2df" providerId="LiveId" clId="{8054D49E-A9C8-4019-AB21-CFA62BDA3B9E}" dt="2023-11-22T06:27:53.952" v="4890" actId="27636"/>
          <ac:spMkLst>
            <pc:docMk/>
            <pc:sldMk cId="3974975647" sldId="294"/>
            <ac:spMk id="2" creationId="{4E0E0589-9CFF-4A7D-0170-B3D04BE6AD37}"/>
          </ac:spMkLst>
        </pc:spChg>
        <pc:spChg chg="del mod">
          <ac:chgData name="Artur Puławski" userId="2af77b003173f2df" providerId="LiveId" clId="{8054D49E-A9C8-4019-AB21-CFA62BDA3B9E}" dt="2023-11-22T06:28:08.700" v="4892" actId="22"/>
          <ac:spMkLst>
            <pc:docMk/>
            <pc:sldMk cId="3974975647" sldId="294"/>
            <ac:spMk id="3" creationId="{FE3E3D83-D804-2587-4CEE-703ED1894EBD}"/>
          </ac:spMkLst>
        </pc:spChg>
        <pc:picChg chg="add mod ord">
          <ac:chgData name="Artur Puławski" userId="2af77b003173f2df" providerId="LiveId" clId="{8054D49E-A9C8-4019-AB21-CFA62BDA3B9E}" dt="2023-11-22T06:28:20.321" v="4896" actId="14100"/>
          <ac:picMkLst>
            <pc:docMk/>
            <pc:sldMk cId="3974975647" sldId="294"/>
            <ac:picMk id="5" creationId="{3A30305D-66FB-6678-E11F-58617DF9F4A1}"/>
          </ac:picMkLst>
        </pc:picChg>
      </pc:sldChg>
      <pc:sldChg chg="addSp delSp modSp new mod">
        <pc:chgData name="Artur Puławski" userId="2af77b003173f2df" providerId="LiveId" clId="{8054D49E-A9C8-4019-AB21-CFA62BDA3B9E}" dt="2023-11-22T07:29:41.435" v="6048" actId="14100"/>
        <pc:sldMkLst>
          <pc:docMk/>
          <pc:sldMk cId="1010295657" sldId="295"/>
        </pc:sldMkLst>
        <pc:spChg chg="mod">
          <ac:chgData name="Artur Puławski" userId="2af77b003173f2df" providerId="LiveId" clId="{8054D49E-A9C8-4019-AB21-CFA62BDA3B9E}" dt="2023-11-22T06:31:51.883" v="4959" actId="27636"/>
          <ac:spMkLst>
            <pc:docMk/>
            <pc:sldMk cId="1010295657" sldId="295"/>
            <ac:spMk id="2" creationId="{9B7FCA56-C95F-A139-1F4E-1F6B66495D91}"/>
          </ac:spMkLst>
        </pc:spChg>
        <pc:spChg chg="del mod">
          <ac:chgData name="Artur Puławski" userId="2af77b003173f2df" providerId="LiveId" clId="{8054D49E-A9C8-4019-AB21-CFA62BDA3B9E}" dt="2023-11-22T06:31:34.854" v="4922" actId="22"/>
          <ac:spMkLst>
            <pc:docMk/>
            <pc:sldMk cId="1010295657" sldId="295"/>
            <ac:spMk id="3" creationId="{60E9C89C-390A-361A-1FA4-F58CBCCF5351}"/>
          </ac:spMkLst>
        </pc:spChg>
        <pc:picChg chg="add mod ord">
          <ac:chgData name="Artur Puławski" userId="2af77b003173f2df" providerId="LiveId" clId="{8054D49E-A9C8-4019-AB21-CFA62BDA3B9E}" dt="2023-11-22T07:29:41.435" v="6048" actId="14100"/>
          <ac:picMkLst>
            <pc:docMk/>
            <pc:sldMk cId="1010295657" sldId="295"/>
            <ac:picMk id="5" creationId="{D2F84255-511E-EC0C-21D4-1A3930C35C1C}"/>
          </ac:picMkLst>
        </pc:picChg>
      </pc:sldChg>
      <pc:sldChg chg="modSp new mod ord">
        <pc:chgData name="Artur Puławski" userId="2af77b003173f2df" providerId="LiveId" clId="{8054D49E-A9C8-4019-AB21-CFA62BDA3B9E}" dt="2023-11-22T06:57:22.150" v="5631" actId="14100"/>
        <pc:sldMkLst>
          <pc:docMk/>
          <pc:sldMk cId="1422536481" sldId="296"/>
        </pc:sldMkLst>
        <pc:spChg chg="mod">
          <ac:chgData name="Artur Puławski" userId="2af77b003173f2df" providerId="LiveId" clId="{8054D49E-A9C8-4019-AB21-CFA62BDA3B9E}" dt="2023-11-22T06:54:40.203" v="5515" actId="2711"/>
          <ac:spMkLst>
            <pc:docMk/>
            <pc:sldMk cId="1422536481" sldId="296"/>
            <ac:spMk id="2" creationId="{1EC82096-8541-2597-1CCC-762F74DF212C}"/>
          </ac:spMkLst>
        </pc:spChg>
        <pc:spChg chg="mod">
          <ac:chgData name="Artur Puławski" userId="2af77b003173f2df" providerId="LiveId" clId="{8054D49E-A9C8-4019-AB21-CFA62BDA3B9E}" dt="2023-11-22T06:57:22.150" v="5631" actId="14100"/>
          <ac:spMkLst>
            <pc:docMk/>
            <pc:sldMk cId="1422536481" sldId="296"/>
            <ac:spMk id="3" creationId="{AF7DB2C8-76ED-F713-02F1-646C051D4A35}"/>
          </ac:spMkLst>
        </pc:spChg>
      </pc:sldChg>
      <pc:sldChg chg="modSp new mod">
        <pc:chgData name="Artur Puławski" userId="2af77b003173f2df" providerId="LiveId" clId="{8054D49E-A9C8-4019-AB21-CFA62BDA3B9E}" dt="2023-11-22T06:57:29.789" v="5632" actId="2711"/>
        <pc:sldMkLst>
          <pc:docMk/>
          <pc:sldMk cId="1884986647" sldId="297"/>
        </pc:sldMkLst>
        <pc:spChg chg="mod">
          <ac:chgData name="Artur Puławski" userId="2af77b003173f2df" providerId="LiveId" clId="{8054D49E-A9C8-4019-AB21-CFA62BDA3B9E}" dt="2023-11-22T06:55:06.896" v="5547" actId="2711"/>
          <ac:spMkLst>
            <pc:docMk/>
            <pc:sldMk cId="1884986647" sldId="297"/>
            <ac:spMk id="2" creationId="{C51B3488-41BC-24BC-9B37-E6E48CDF6228}"/>
          </ac:spMkLst>
        </pc:spChg>
        <pc:spChg chg="mod">
          <ac:chgData name="Artur Puławski" userId="2af77b003173f2df" providerId="LiveId" clId="{8054D49E-A9C8-4019-AB21-CFA62BDA3B9E}" dt="2023-11-22T06:57:29.789" v="5632" actId="2711"/>
          <ac:spMkLst>
            <pc:docMk/>
            <pc:sldMk cId="1884986647" sldId="297"/>
            <ac:spMk id="3" creationId="{4D9C4DEF-31B1-30D7-DC5D-611B7B75F984}"/>
          </ac:spMkLst>
        </pc:spChg>
      </pc:sldChg>
      <pc:sldChg chg="addSp delSp modSp new mod setBg modClrScheme chgLayout">
        <pc:chgData name="Artur Puławski" userId="2af77b003173f2df" providerId="LiveId" clId="{8054D49E-A9C8-4019-AB21-CFA62BDA3B9E}" dt="2023-11-22T07:14:06.681" v="5814" actId="122"/>
        <pc:sldMkLst>
          <pc:docMk/>
          <pc:sldMk cId="4219211231" sldId="298"/>
        </pc:sldMkLst>
        <pc:spChg chg="del mod ord">
          <ac:chgData name="Artur Puławski" userId="2af77b003173f2df" providerId="LiveId" clId="{8054D49E-A9C8-4019-AB21-CFA62BDA3B9E}" dt="2023-11-22T07:12:30.518" v="5782" actId="700"/>
          <ac:spMkLst>
            <pc:docMk/>
            <pc:sldMk cId="4219211231" sldId="298"/>
            <ac:spMk id="2" creationId="{8A801593-E7A7-394E-2C63-7A3821F8542A}"/>
          </ac:spMkLst>
        </pc:spChg>
        <pc:spChg chg="del">
          <ac:chgData name="Artur Puławski" userId="2af77b003173f2df" providerId="LiveId" clId="{8054D49E-A9C8-4019-AB21-CFA62BDA3B9E}" dt="2023-11-22T07:12:30.518" v="5782" actId="700"/>
          <ac:spMkLst>
            <pc:docMk/>
            <pc:sldMk cId="4219211231" sldId="298"/>
            <ac:spMk id="3" creationId="{A8BF4DDD-05DC-B86E-C581-C6BC4E776424}"/>
          </ac:spMkLst>
        </pc:spChg>
        <pc:spChg chg="del">
          <ac:chgData name="Artur Puławski" userId="2af77b003173f2df" providerId="LiveId" clId="{8054D49E-A9C8-4019-AB21-CFA62BDA3B9E}" dt="2023-11-22T07:12:30.518" v="5782" actId="700"/>
          <ac:spMkLst>
            <pc:docMk/>
            <pc:sldMk cId="4219211231" sldId="298"/>
            <ac:spMk id="4" creationId="{D80F85A9-802F-01E0-0583-5B5895FD841A}"/>
          </ac:spMkLst>
        </pc:spChg>
        <pc:spChg chg="add mod ord">
          <ac:chgData name="Artur Puławski" userId="2af77b003173f2df" providerId="LiveId" clId="{8054D49E-A9C8-4019-AB21-CFA62BDA3B9E}" dt="2023-11-22T07:14:06.681" v="5814" actId="122"/>
          <ac:spMkLst>
            <pc:docMk/>
            <pc:sldMk cId="4219211231" sldId="298"/>
            <ac:spMk id="5" creationId="{D61BAC74-BA52-8072-18D7-72DC989BB487}"/>
          </ac:spMkLst>
        </pc:spChg>
        <pc:spChg chg="add del">
          <ac:chgData name="Artur Puławski" userId="2af77b003173f2df" providerId="LiveId" clId="{8054D49E-A9C8-4019-AB21-CFA62BDA3B9E}" dt="2023-11-22T07:13:02.990" v="5802" actId="26606"/>
          <ac:spMkLst>
            <pc:docMk/>
            <pc:sldMk cId="4219211231" sldId="298"/>
            <ac:spMk id="10" creationId="{0D57E7FA-E8FC-45AC-868F-CDC8144939D6}"/>
          </ac:spMkLst>
        </pc:spChg>
        <pc:spChg chg="add del">
          <ac:chgData name="Artur Puławski" userId="2af77b003173f2df" providerId="LiveId" clId="{8054D49E-A9C8-4019-AB21-CFA62BDA3B9E}" dt="2023-11-22T07:13:02.990" v="5802" actId="26606"/>
          <ac:spMkLst>
            <pc:docMk/>
            <pc:sldMk cId="4219211231" sldId="298"/>
            <ac:spMk id="12" creationId="{8A8E2B3D-9013-49DD-AD19-465E6B843E70}"/>
          </ac:spMkLst>
        </pc:spChg>
        <pc:spChg chg="add del">
          <ac:chgData name="Artur Puławski" userId="2af77b003173f2df" providerId="LiveId" clId="{8054D49E-A9C8-4019-AB21-CFA62BDA3B9E}" dt="2023-11-22T07:13:02.990" v="5802" actId="26606"/>
          <ac:spMkLst>
            <pc:docMk/>
            <pc:sldMk cId="4219211231" sldId="298"/>
            <ac:spMk id="14" creationId="{9420F6C3-AAF3-4091-9B71-5FB534BD4970}"/>
          </ac:spMkLst>
        </pc:spChg>
        <pc:spChg chg="add">
          <ac:chgData name="Artur Puławski" userId="2af77b003173f2df" providerId="LiveId" clId="{8054D49E-A9C8-4019-AB21-CFA62BDA3B9E}" dt="2023-11-22T07:13:02.990" v="5802" actId="26606"/>
          <ac:spMkLst>
            <pc:docMk/>
            <pc:sldMk cId="4219211231" sldId="298"/>
            <ac:spMk id="20" creationId="{0D57E7FA-E8FC-45AC-868F-CDC8144939D6}"/>
          </ac:spMkLst>
        </pc:spChg>
        <pc:spChg chg="add">
          <ac:chgData name="Artur Puławski" userId="2af77b003173f2df" providerId="LiveId" clId="{8054D49E-A9C8-4019-AB21-CFA62BDA3B9E}" dt="2023-11-22T07:13:02.990" v="5802" actId="26606"/>
          <ac:spMkLst>
            <pc:docMk/>
            <pc:sldMk cId="4219211231" sldId="298"/>
            <ac:spMk id="22" creationId="{764E0904-5ABD-4DC7-8562-C38580C953A2}"/>
          </ac:spMkLst>
        </pc:spChg>
        <pc:picChg chg="add mod">
          <ac:chgData name="Artur Puławski" userId="2af77b003173f2df" providerId="LiveId" clId="{8054D49E-A9C8-4019-AB21-CFA62BDA3B9E}" dt="2023-11-22T07:13:43.695" v="5810" actId="1076"/>
          <ac:picMkLst>
            <pc:docMk/>
            <pc:sldMk cId="4219211231" sldId="298"/>
            <ac:picMk id="16" creationId="{CECDE9C1-1D1B-1FF2-FFEF-39450FCEEDFA}"/>
          </ac:picMkLst>
        </pc:picChg>
      </pc:sldChg>
      <pc:sldChg chg="modSp new del mod">
        <pc:chgData name="Artur Puławski" userId="2af77b003173f2df" providerId="LiveId" clId="{8054D49E-A9C8-4019-AB21-CFA62BDA3B9E}" dt="2023-11-22T07:29:26.690" v="6047" actId="680"/>
        <pc:sldMkLst>
          <pc:docMk/>
          <pc:sldMk cId="380648883" sldId="299"/>
        </pc:sldMkLst>
        <pc:spChg chg="mod">
          <ac:chgData name="Artur Puławski" userId="2af77b003173f2df" providerId="LiveId" clId="{8054D49E-A9C8-4019-AB21-CFA62BDA3B9E}" dt="2023-11-22T07:29:25.865" v="6046" actId="20577"/>
          <ac:spMkLst>
            <pc:docMk/>
            <pc:sldMk cId="380648883" sldId="299"/>
            <ac:spMk id="2" creationId="{B3E8488C-854D-0C51-44CD-189488929672}"/>
          </ac:spMkLst>
        </pc:spChg>
      </pc:sldChg>
      <pc:sldChg chg="new del">
        <pc:chgData name="Artur Puławski" userId="2af77b003173f2df" providerId="LiveId" clId="{8054D49E-A9C8-4019-AB21-CFA62BDA3B9E}" dt="2023-11-22T07:15:41.300" v="5816" actId="2696"/>
        <pc:sldMkLst>
          <pc:docMk/>
          <pc:sldMk cId="2701145920" sldId="299"/>
        </pc:sldMkLst>
      </pc:sldChg>
      <pc:sldChg chg="addSp delSp modSp new mod setBg modClrScheme chgLayout">
        <pc:chgData name="Artur Puławski" userId="2af77b003173f2df" providerId="LiveId" clId="{8054D49E-A9C8-4019-AB21-CFA62BDA3B9E}" dt="2023-11-22T07:32:44.635" v="6343" actId="14100"/>
        <pc:sldMkLst>
          <pc:docMk/>
          <pc:sldMk cId="4291253104" sldId="299"/>
        </pc:sldMkLst>
        <pc:spChg chg="mod ord">
          <ac:chgData name="Artur Puławski" userId="2af77b003173f2df" providerId="LiveId" clId="{8054D49E-A9C8-4019-AB21-CFA62BDA3B9E}" dt="2023-11-22T07:31:02.850" v="6105" actId="14100"/>
          <ac:spMkLst>
            <pc:docMk/>
            <pc:sldMk cId="4291253104" sldId="299"/>
            <ac:spMk id="2" creationId="{C35B02C8-BB78-3A39-51FC-C73114C4A6CD}"/>
          </ac:spMkLst>
        </pc:spChg>
        <pc:spChg chg="del mod ord">
          <ac:chgData name="Artur Puławski" userId="2af77b003173f2df" providerId="LiveId" clId="{8054D49E-A9C8-4019-AB21-CFA62BDA3B9E}" dt="2023-11-22T07:30:33.801" v="6100" actId="700"/>
          <ac:spMkLst>
            <pc:docMk/>
            <pc:sldMk cId="4291253104" sldId="299"/>
            <ac:spMk id="3" creationId="{D83A2B8E-30F7-6079-5AB8-B27D0CEC091E}"/>
          </ac:spMkLst>
        </pc:spChg>
        <pc:spChg chg="del">
          <ac:chgData name="Artur Puławski" userId="2af77b003173f2df" providerId="LiveId" clId="{8054D49E-A9C8-4019-AB21-CFA62BDA3B9E}" dt="2023-11-22T07:30:33.801" v="6100" actId="700"/>
          <ac:spMkLst>
            <pc:docMk/>
            <pc:sldMk cId="4291253104" sldId="299"/>
            <ac:spMk id="4" creationId="{2191D852-391B-9B83-C788-8B34045EF905}"/>
          </ac:spMkLst>
        </pc:spChg>
        <pc:spChg chg="add del mod ord">
          <ac:chgData name="Artur Puławski" userId="2af77b003173f2df" providerId="LiveId" clId="{8054D49E-A9C8-4019-AB21-CFA62BDA3B9E}" dt="2023-11-22T07:30:51.762" v="6103" actId="26606"/>
          <ac:spMkLst>
            <pc:docMk/>
            <pc:sldMk cId="4291253104" sldId="299"/>
            <ac:spMk id="5" creationId="{508AFCCC-5C31-5AA3-DBE2-F3A4DF052FCE}"/>
          </ac:spMkLst>
        </pc:spChg>
        <pc:spChg chg="add del">
          <ac:chgData name="Artur Puławski" userId="2af77b003173f2df" providerId="LiveId" clId="{8054D49E-A9C8-4019-AB21-CFA62BDA3B9E}" dt="2023-11-22T07:30:51.755" v="6102" actId="26606"/>
          <ac:spMkLst>
            <pc:docMk/>
            <pc:sldMk cId="4291253104" sldId="299"/>
            <ac:spMk id="11" creationId="{0D57E7FA-E8FC-45AC-868F-CDC8144939D6}"/>
          </ac:spMkLst>
        </pc:spChg>
        <pc:spChg chg="add del">
          <ac:chgData name="Artur Puławski" userId="2af77b003173f2df" providerId="LiveId" clId="{8054D49E-A9C8-4019-AB21-CFA62BDA3B9E}" dt="2023-11-22T07:30:51.755" v="6102" actId="26606"/>
          <ac:spMkLst>
            <pc:docMk/>
            <pc:sldMk cId="4291253104" sldId="299"/>
            <ac:spMk id="13" creationId="{F95DA1D8-E874-4205-B6D5-557E0C072282}"/>
          </ac:spMkLst>
        </pc:spChg>
        <pc:spChg chg="add">
          <ac:chgData name="Artur Puławski" userId="2af77b003173f2df" providerId="LiveId" clId="{8054D49E-A9C8-4019-AB21-CFA62BDA3B9E}" dt="2023-11-22T07:30:51.762" v="6103" actId="26606"/>
          <ac:spMkLst>
            <pc:docMk/>
            <pc:sldMk cId="4291253104" sldId="299"/>
            <ac:spMk id="15" creationId="{94C5663A-0CE3-4AEE-B47E-FB68D9EBFE1A}"/>
          </ac:spMkLst>
        </pc:spChg>
        <pc:spChg chg="add mod">
          <ac:chgData name="Artur Puławski" userId="2af77b003173f2df" providerId="LiveId" clId="{8054D49E-A9C8-4019-AB21-CFA62BDA3B9E}" dt="2023-11-22T07:32:44.635" v="6343" actId="14100"/>
          <ac:spMkLst>
            <pc:docMk/>
            <pc:sldMk cId="4291253104" sldId="299"/>
            <ac:spMk id="16" creationId="{508AFCCC-5C31-5AA3-DBE2-F3A4DF052FCE}"/>
          </ac:spMkLst>
        </pc:spChg>
        <pc:picChg chg="add del">
          <ac:chgData name="Artur Puławski" userId="2af77b003173f2df" providerId="LiveId" clId="{8054D49E-A9C8-4019-AB21-CFA62BDA3B9E}" dt="2023-11-22T07:30:51.755" v="6102" actId="26606"/>
          <ac:picMkLst>
            <pc:docMk/>
            <pc:sldMk cId="4291253104" sldId="299"/>
            <ac:picMk id="7" creationId="{139177C6-2113-A844-7A8E-7501A16ACBB2}"/>
          </ac:picMkLst>
        </pc:picChg>
        <pc:picChg chg="add">
          <ac:chgData name="Artur Puławski" userId="2af77b003173f2df" providerId="LiveId" clId="{8054D49E-A9C8-4019-AB21-CFA62BDA3B9E}" dt="2023-11-22T07:30:51.762" v="6103" actId="26606"/>
          <ac:picMkLst>
            <pc:docMk/>
            <pc:sldMk cId="4291253104" sldId="299"/>
            <ac:picMk id="17" creationId="{A63DD8C2-42B1-852D-986E-43AF2FEE99C3}"/>
          </ac:picMkLst>
        </pc:picChg>
      </pc:sldChg>
      <pc:sldChg chg="addSp delSp modSp new mod setBg modClrScheme delDesignElem chgLayout">
        <pc:chgData name="Artur Puławski" userId="2af77b003173f2df" providerId="LiveId" clId="{8054D49E-A9C8-4019-AB21-CFA62BDA3B9E}" dt="2023-11-22T07:38:55.736" v="6423" actId="700"/>
        <pc:sldMkLst>
          <pc:docMk/>
          <pc:sldMk cId="3202965522" sldId="300"/>
        </pc:sldMkLst>
        <pc:spChg chg="del mod ord">
          <ac:chgData name="Artur Puławski" userId="2af77b003173f2df" providerId="LiveId" clId="{8054D49E-A9C8-4019-AB21-CFA62BDA3B9E}" dt="2023-11-22T07:38:40.661" v="6422" actId="478"/>
          <ac:spMkLst>
            <pc:docMk/>
            <pc:sldMk cId="3202965522" sldId="300"/>
            <ac:spMk id="2" creationId="{10EAB6A6-2EF0-7A7D-B12F-C1F166399635}"/>
          </ac:spMkLst>
        </pc:spChg>
        <pc:spChg chg="del mod">
          <ac:chgData name="Artur Puławski" userId="2af77b003173f2df" providerId="LiveId" clId="{8054D49E-A9C8-4019-AB21-CFA62BDA3B9E}" dt="2023-11-22T07:35:54.839" v="6380" actId="22"/>
          <ac:spMkLst>
            <pc:docMk/>
            <pc:sldMk cId="3202965522" sldId="300"/>
            <ac:spMk id="3" creationId="{937AE4C2-E920-8280-27F3-EBDC69CFFB0A}"/>
          </ac:spMkLst>
        </pc:spChg>
        <pc:spChg chg="add del mod ord">
          <ac:chgData name="Artur Puławski" userId="2af77b003173f2df" providerId="LiveId" clId="{8054D49E-A9C8-4019-AB21-CFA62BDA3B9E}" dt="2023-11-22T07:37:04.491" v="6409" actId="700"/>
          <ac:spMkLst>
            <pc:docMk/>
            <pc:sldMk cId="3202965522" sldId="300"/>
            <ac:spMk id="6" creationId="{4014ADBB-DF55-6D1A-F953-AC2C84185A35}"/>
          </ac:spMkLst>
        </pc:spChg>
        <pc:spChg chg="add del mod ord">
          <ac:chgData name="Artur Puławski" userId="2af77b003173f2df" providerId="LiveId" clId="{8054D49E-A9C8-4019-AB21-CFA62BDA3B9E}" dt="2023-11-22T07:38:55.736" v="6423" actId="700"/>
          <ac:spMkLst>
            <pc:docMk/>
            <pc:sldMk cId="3202965522" sldId="300"/>
            <ac:spMk id="8" creationId="{26B974E5-2507-F92D-9C26-24DC5F8C25A3}"/>
          </ac:spMkLst>
        </pc:spChg>
        <pc:spChg chg="add del mod">
          <ac:chgData name="Artur Puławski" userId="2af77b003173f2df" providerId="LiveId" clId="{8054D49E-A9C8-4019-AB21-CFA62BDA3B9E}" dt="2023-11-22T07:38:34.130" v="6421" actId="26606"/>
          <ac:spMkLst>
            <pc:docMk/>
            <pc:sldMk cId="3202965522" sldId="300"/>
            <ac:spMk id="9" creationId="{1206634B-BDF1-4146-B0F8-493912CCAA08}"/>
          </ac:spMkLst>
        </pc:spChg>
        <pc:spChg chg="add del">
          <ac:chgData name="Artur Puławski" userId="2af77b003173f2df" providerId="LiveId" clId="{8054D49E-A9C8-4019-AB21-CFA62BDA3B9E}" dt="2023-11-22T07:38:01.029" v="6412" actId="26606"/>
          <ac:spMkLst>
            <pc:docMk/>
            <pc:sldMk cId="3202965522" sldId="300"/>
            <ac:spMk id="10" creationId="{0D57E7FA-E8FC-45AC-868F-CDC8144939D6}"/>
          </ac:spMkLst>
        </pc:spChg>
        <pc:spChg chg="add mod ord">
          <ac:chgData name="Artur Puławski" userId="2af77b003173f2df" providerId="LiveId" clId="{8054D49E-A9C8-4019-AB21-CFA62BDA3B9E}" dt="2023-11-22T07:38:55.736" v="6423" actId="700"/>
          <ac:spMkLst>
            <pc:docMk/>
            <pc:sldMk cId="3202965522" sldId="300"/>
            <ac:spMk id="11" creationId="{129094B3-0255-6A49-B5C3-13F3FBE102E9}"/>
          </ac:spMkLst>
        </pc:spChg>
        <pc:spChg chg="add del">
          <ac:chgData name="Artur Puławski" userId="2af77b003173f2df" providerId="LiveId" clId="{8054D49E-A9C8-4019-AB21-CFA62BDA3B9E}" dt="2023-11-22T07:38:01.029" v="6412" actId="26606"/>
          <ac:spMkLst>
            <pc:docMk/>
            <pc:sldMk cId="3202965522" sldId="300"/>
            <ac:spMk id="12" creationId="{F95DA1D8-E874-4205-B6D5-557E0C072282}"/>
          </ac:spMkLst>
        </pc:spChg>
        <pc:spChg chg="add del">
          <ac:chgData name="Artur Puławski" userId="2af77b003173f2df" providerId="LiveId" clId="{8054D49E-A9C8-4019-AB21-CFA62BDA3B9E}" dt="2023-11-22T07:38:34.130" v="6421" actId="26606"/>
          <ac:spMkLst>
            <pc:docMk/>
            <pc:sldMk cId="3202965522" sldId="300"/>
            <ac:spMk id="14" creationId="{94C5663A-0CE3-4AEE-B47E-FB68D9EBFE1A}"/>
          </ac:spMkLst>
        </pc:spChg>
        <pc:spChg chg="add del">
          <ac:chgData name="Artur Puławski" userId="2af77b003173f2df" providerId="LiveId" clId="{8054D49E-A9C8-4019-AB21-CFA62BDA3B9E}" dt="2023-11-22T07:38:55.736" v="6423" actId="700"/>
          <ac:spMkLst>
            <pc:docMk/>
            <pc:sldMk cId="3202965522" sldId="300"/>
            <ac:spMk id="19" creationId="{0D57E7FA-E8FC-45AC-868F-CDC8144939D6}"/>
          </ac:spMkLst>
        </pc:spChg>
        <pc:spChg chg="add del">
          <ac:chgData name="Artur Puławski" userId="2af77b003173f2df" providerId="LiveId" clId="{8054D49E-A9C8-4019-AB21-CFA62BDA3B9E}" dt="2023-11-22T07:38:55.736" v="6423" actId="700"/>
          <ac:spMkLst>
            <pc:docMk/>
            <pc:sldMk cId="3202965522" sldId="300"/>
            <ac:spMk id="21" creationId="{8F187B58-3857-4454-9C70-EFB475976F73}"/>
          </ac:spMkLst>
        </pc:spChg>
        <pc:spChg chg="add del">
          <ac:chgData name="Artur Puławski" userId="2af77b003173f2df" providerId="LiveId" clId="{8054D49E-A9C8-4019-AB21-CFA62BDA3B9E}" dt="2023-11-22T07:38:55.736" v="6423" actId="700"/>
          <ac:spMkLst>
            <pc:docMk/>
            <pc:sldMk cId="3202965522" sldId="300"/>
            <ac:spMk id="23" creationId="{4C5418A4-3935-49EA-B51C-5DDCBFAA3952}"/>
          </ac:spMkLst>
        </pc:spChg>
        <pc:picChg chg="add mod ord">
          <ac:chgData name="Artur Puławski" userId="2af77b003173f2df" providerId="LiveId" clId="{8054D49E-A9C8-4019-AB21-CFA62BDA3B9E}" dt="2023-11-22T07:38:55.736" v="6423" actId="700"/>
          <ac:picMkLst>
            <pc:docMk/>
            <pc:sldMk cId="3202965522" sldId="300"/>
            <ac:picMk id="5" creationId="{8FC4F2B4-B11A-1624-3418-14E43ABE9843}"/>
          </ac:picMkLst>
        </pc:picChg>
      </pc:sldChg>
      <pc:sldChg chg="addSp delSp modSp new mod modClrScheme chgLayout">
        <pc:chgData name="Artur Puławski" userId="2af77b003173f2df" providerId="LiveId" clId="{8054D49E-A9C8-4019-AB21-CFA62BDA3B9E}" dt="2023-11-22T07:44:29.505" v="6803" actId="27636"/>
        <pc:sldMkLst>
          <pc:docMk/>
          <pc:sldMk cId="1030631250" sldId="301"/>
        </pc:sldMkLst>
        <pc:spChg chg="del mod ord">
          <ac:chgData name="Artur Puławski" userId="2af77b003173f2df" providerId="LiveId" clId="{8054D49E-A9C8-4019-AB21-CFA62BDA3B9E}" dt="2023-11-22T07:39:45.297" v="6425" actId="700"/>
          <ac:spMkLst>
            <pc:docMk/>
            <pc:sldMk cId="1030631250" sldId="301"/>
            <ac:spMk id="2" creationId="{69BA6E3C-6BAF-09C0-991C-9AF8315BD2D6}"/>
          </ac:spMkLst>
        </pc:spChg>
        <pc:spChg chg="add mod ord">
          <ac:chgData name="Artur Puławski" userId="2af77b003173f2df" providerId="LiveId" clId="{8054D49E-A9C8-4019-AB21-CFA62BDA3B9E}" dt="2023-11-22T07:40:27.711" v="6474" actId="700"/>
          <ac:spMkLst>
            <pc:docMk/>
            <pc:sldMk cId="1030631250" sldId="301"/>
            <ac:spMk id="3" creationId="{5CE205C8-4096-BF45-5BEE-B170DECBB951}"/>
          </ac:spMkLst>
        </pc:spChg>
        <pc:spChg chg="add del mod ord">
          <ac:chgData name="Artur Puławski" userId="2af77b003173f2df" providerId="LiveId" clId="{8054D49E-A9C8-4019-AB21-CFA62BDA3B9E}" dt="2023-11-22T07:40:27.711" v="6474" actId="700"/>
          <ac:spMkLst>
            <pc:docMk/>
            <pc:sldMk cId="1030631250" sldId="301"/>
            <ac:spMk id="4" creationId="{46ED658F-0BCD-8EE3-0EDF-22988F581B7F}"/>
          </ac:spMkLst>
        </pc:spChg>
        <pc:spChg chg="add mod ord">
          <ac:chgData name="Artur Puławski" userId="2af77b003173f2df" providerId="LiveId" clId="{8054D49E-A9C8-4019-AB21-CFA62BDA3B9E}" dt="2023-11-22T07:44:29.505" v="6803" actId="27636"/>
          <ac:spMkLst>
            <pc:docMk/>
            <pc:sldMk cId="1030631250" sldId="301"/>
            <ac:spMk id="5" creationId="{CC2BB18C-C184-7B9E-4A74-50EFB6A4DDF5}"/>
          </ac:spMkLst>
        </pc:spChg>
        <pc:spChg chg="add del mod ord">
          <ac:chgData name="Artur Puławski" userId="2af77b003173f2df" providerId="LiveId" clId="{8054D49E-A9C8-4019-AB21-CFA62BDA3B9E}" dt="2023-11-22T07:40:58.624" v="6476" actId="22"/>
          <ac:spMkLst>
            <pc:docMk/>
            <pc:sldMk cId="1030631250" sldId="301"/>
            <ac:spMk id="6" creationId="{43EA0367-10DC-1D80-633D-E2FA9CC7A682}"/>
          </ac:spMkLst>
        </pc:spChg>
        <pc:picChg chg="add mod ord">
          <ac:chgData name="Artur Puławski" userId="2af77b003173f2df" providerId="LiveId" clId="{8054D49E-A9C8-4019-AB21-CFA62BDA3B9E}" dt="2023-11-22T07:41:15.909" v="6480" actId="14100"/>
          <ac:picMkLst>
            <pc:docMk/>
            <pc:sldMk cId="1030631250" sldId="301"/>
            <ac:picMk id="8" creationId="{C3264774-40E9-983D-F227-4C4F57F0126E}"/>
          </ac:picMkLst>
        </pc:picChg>
      </pc:sldChg>
      <pc:sldChg chg="addSp delSp modSp new mod setBg modClrScheme delDesignElem chgLayout">
        <pc:chgData name="Artur Puławski" userId="2af77b003173f2df" providerId="LiveId" clId="{8054D49E-A9C8-4019-AB21-CFA62BDA3B9E}" dt="2023-11-22T08:04:49.109" v="7625" actId="20578"/>
        <pc:sldMkLst>
          <pc:docMk/>
          <pc:sldMk cId="2129575235" sldId="302"/>
        </pc:sldMkLst>
        <pc:spChg chg="del mod ord">
          <ac:chgData name="Artur Puławski" userId="2af77b003173f2df" providerId="LiveId" clId="{8054D49E-A9C8-4019-AB21-CFA62BDA3B9E}" dt="2023-11-22T07:45:59.610" v="6805" actId="700"/>
          <ac:spMkLst>
            <pc:docMk/>
            <pc:sldMk cId="2129575235" sldId="302"/>
            <ac:spMk id="2" creationId="{8071D9DB-1991-567B-A7C6-21B21B640CC9}"/>
          </ac:spMkLst>
        </pc:spChg>
        <pc:spChg chg="del mod ord">
          <ac:chgData name="Artur Puławski" userId="2af77b003173f2df" providerId="LiveId" clId="{8054D49E-A9C8-4019-AB21-CFA62BDA3B9E}" dt="2023-11-22T07:45:59.610" v="6805" actId="700"/>
          <ac:spMkLst>
            <pc:docMk/>
            <pc:sldMk cId="2129575235" sldId="302"/>
            <ac:spMk id="3" creationId="{A7919808-6CCC-D448-7E04-5ACA06068130}"/>
          </ac:spMkLst>
        </pc:spChg>
        <pc:spChg chg="del">
          <ac:chgData name="Artur Puławski" userId="2af77b003173f2df" providerId="LiveId" clId="{8054D49E-A9C8-4019-AB21-CFA62BDA3B9E}" dt="2023-11-22T07:45:59.610" v="6805" actId="700"/>
          <ac:spMkLst>
            <pc:docMk/>
            <pc:sldMk cId="2129575235" sldId="302"/>
            <ac:spMk id="4" creationId="{854BF101-8475-073C-FE35-47B1A43F6A85}"/>
          </ac:spMkLst>
        </pc:spChg>
        <pc:spChg chg="add mod ord">
          <ac:chgData name="Artur Puławski" userId="2af77b003173f2df" providerId="LiveId" clId="{8054D49E-A9C8-4019-AB21-CFA62BDA3B9E}" dt="2023-11-22T08:04:49.109" v="7625" actId="20578"/>
          <ac:spMkLst>
            <pc:docMk/>
            <pc:sldMk cId="2129575235" sldId="302"/>
            <ac:spMk id="5" creationId="{69CF5BF3-53F4-D05F-B71C-8AE36AD8C91F}"/>
          </ac:spMkLst>
        </pc:spChg>
        <pc:spChg chg="add del mod ord">
          <ac:chgData name="Artur Puławski" userId="2af77b003173f2df" providerId="LiveId" clId="{8054D49E-A9C8-4019-AB21-CFA62BDA3B9E}" dt="2023-11-22T07:48:21.110" v="6915" actId="26606"/>
          <ac:spMkLst>
            <pc:docMk/>
            <pc:sldMk cId="2129575235" sldId="302"/>
            <ac:spMk id="6" creationId="{6CD5CAC1-7311-AA4B-880E-B4A9585752BF}"/>
          </ac:spMkLst>
        </pc:spChg>
        <pc:spChg chg="add del mod">
          <ac:chgData name="Artur Puławski" userId="2af77b003173f2df" providerId="LiveId" clId="{8054D49E-A9C8-4019-AB21-CFA62BDA3B9E}" dt="2023-11-22T07:49:02.611" v="6922" actId="6264"/>
          <ac:spMkLst>
            <pc:docMk/>
            <pc:sldMk cId="2129575235" sldId="302"/>
            <ac:spMk id="7" creationId="{6B87D56D-F13D-5E2F-50CE-9CDDEDC39E16}"/>
          </ac:spMkLst>
        </pc:spChg>
        <pc:spChg chg="add del">
          <ac:chgData name="Artur Puławski" userId="2af77b003173f2df" providerId="LiveId" clId="{8054D49E-A9C8-4019-AB21-CFA62BDA3B9E}" dt="2023-11-22T07:49:02.611" v="6922" actId="6264"/>
          <ac:spMkLst>
            <pc:docMk/>
            <pc:sldMk cId="2129575235" sldId="302"/>
            <ac:spMk id="9" creationId="{0D57E7FA-E8FC-45AC-868F-CDC8144939D6}"/>
          </ac:spMkLst>
        </pc:spChg>
        <pc:spChg chg="add del">
          <ac:chgData name="Artur Puławski" userId="2af77b003173f2df" providerId="LiveId" clId="{8054D49E-A9C8-4019-AB21-CFA62BDA3B9E}" dt="2023-11-22T07:49:02.611" v="6922" actId="6264"/>
          <ac:spMkLst>
            <pc:docMk/>
            <pc:sldMk cId="2129575235" sldId="302"/>
            <ac:spMk id="11" creationId="{4063B759-00FC-46D1-9898-8E8625268FAF}"/>
          </ac:spMkLst>
        </pc:spChg>
        <pc:spChg chg="add del">
          <ac:chgData name="Artur Puławski" userId="2af77b003173f2df" providerId="LiveId" clId="{8054D49E-A9C8-4019-AB21-CFA62BDA3B9E}" dt="2023-11-22T07:48:18.472" v="6914" actId="26606"/>
          <ac:spMkLst>
            <pc:docMk/>
            <pc:sldMk cId="2129575235" sldId="302"/>
            <ac:spMk id="12" creationId="{0D57E7FA-E8FC-45AC-868F-CDC8144939D6}"/>
          </ac:spMkLst>
        </pc:spChg>
        <pc:spChg chg="add del">
          <ac:chgData name="Artur Puławski" userId="2af77b003173f2df" providerId="LiveId" clId="{8054D49E-A9C8-4019-AB21-CFA62BDA3B9E}" dt="2023-11-22T07:49:02.611" v="6922" actId="6264"/>
          <ac:spMkLst>
            <pc:docMk/>
            <pc:sldMk cId="2129575235" sldId="302"/>
            <ac:spMk id="13" creationId="{D5B012D8-7F27-4758-9AC6-C889B154BD73}"/>
          </ac:spMkLst>
        </pc:spChg>
        <pc:spChg chg="add del">
          <ac:chgData name="Artur Puławski" userId="2af77b003173f2df" providerId="LiveId" clId="{8054D49E-A9C8-4019-AB21-CFA62BDA3B9E}" dt="2023-11-22T07:48:18.472" v="6914" actId="26606"/>
          <ac:spMkLst>
            <pc:docMk/>
            <pc:sldMk cId="2129575235" sldId="302"/>
            <ac:spMk id="14" creationId="{4063B759-00FC-46D1-9898-8E8625268FAF}"/>
          </ac:spMkLst>
        </pc:spChg>
        <pc:spChg chg="add del mod ord">
          <ac:chgData name="Artur Puławski" userId="2af77b003173f2df" providerId="LiveId" clId="{8054D49E-A9C8-4019-AB21-CFA62BDA3B9E}" dt="2023-11-22T07:49:18.019" v="6925" actId="478"/>
          <ac:spMkLst>
            <pc:docMk/>
            <pc:sldMk cId="2129575235" sldId="302"/>
            <ac:spMk id="15" creationId="{C244AD3F-E58C-E622-1AE8-7AD2014B683D}"/>
          </ac:spMkLst>
        </pc:spChg>
        <pc:spChg chg="add del">
          <ac:chgData name="Artur Puławski" userId="2af77b003173f2df" providerId="LiveId" clId="{8054D49E-A9C8-4019-AB21-CFA62BDA3B9E}" dt="2023-11-22T07:48:18.472" v="6914" actId="26606"/>
          <ac:spMkLst>
            <pc:docMk/>
            <pc:sldMk cId="2129575235" sldId="302"/>
            <ac:spMk id="16" creationId="{D5B012D8-7F27-4758-9AC6-C889B154BD73}"/>
          </ac:spMkLst>
        </pc:spChg>
        <pc:spChg chg="add mod ord">
          <ac:chgData name="Artur Puławski" userId="2af77b003173f2df" providerId="LiveId" clId="{8054D49E-A9C8-4019-AB21-CFA62BDA3B9E}" dt="2023-11-22T07:50:13.199" v="6940" actId="700"/>
          <ac:spMkLst>
            <pc:docMk/>
            <pc:sldMk cId="2129575235" sldId="302"/>
            <ac:spMk id="17" creationId="{FB11D794-C022-93D0-BCC4-E7DCAF8925C4}"/>
          </ac:spMkLst>
        </pc:spChg>
        <pc:spChg chg="add mod ord">
          <ac:chgData name="Artur Puławski" userId="2af77b003173f2df" providerId="LiveId" clId="{8054D49E-A9C8-4019-AB21-CFA62BDA3B9E}" dt="2023-11-22T08:04:43.641" v="7624" actId="20577"/>
          <ac:spMkLst>
            <pc:docMk/>
            <pc:sldMk cId="2129575235" sldId="302"/>
            <ac:spMk id="18" creationId="{62283F78-6014-F3D5-9110-CA3E052AE935}"/>
          </ac:spMkLst>
        </pc:spChg>
        <pc:spChg chg="add del">
          <ac:chgData name="Artur Puławski" userId="2af77b003173f2df" providerId="LiveId" clId="{8054D49E-A9C8-4019-AB21-CFA62BDA3B9E}" dt="2023-11-22T07:50:13.199" v="6940" actId="700"/>
          <ac:spMkLst>
            <pc:docMk/>
            <pc:sldMk cId="2129575235" sldId="302"/>
            <ac:spMk id="20" creationId="{94C5663A-0CE3-4AEE-B47E-FB68D9EBFE1A}"/>
          </ac:spMkLst>
        </pc:spChg>
        <pc:picChg chg="add del">
          <ac:chgData name="Artur Puławski" userId="2af77b003173f2df" providerId="LiveId" clId="{8054D49E-A9C8-4019-AB21-CFA62BDA3B9E}" dt="2023-11-22T07:48:18.472" v="6914" actId="26606"/>
          <ac:picMkLst>
            <pc:docMk/>
            <pc:sldMk cId="2129575235" sldId="302"/>
            <ac:picMk id="8" creationId="{1A395CEF-70B7-5CC8-2F3F-103F6F60A637}"/>
          </ac:picMkLst>
        </pc:picChg>
        <pc:picChg chg="add mod ord">
          <ac:chgData name="Artur Puławski" userId="2af77b003173f2df" providerId="LiveId" clId="{8054D49E-A9C8-4019-AB21-CFA62BDA3B9E}" dt="2023-11-22T07:49:05.406" v="6923" actId="26606"/>
          <ac:picMkLst>
            <pc:docMk/>
            <pc:sldMk cId="2129575235" sldId="302"/>
            <ac:picMk id="10" creationId="{1A395CEF-70B7-5CC8-2F3F-103F6F60A637}"/>
          </ac:picMkLst>
        </pc:picChg>
      </pc:sldChg>
      <pc:sldChg chg="addSp delSp modSp new mod modClrScheme chgLayout">
        <pc:chgData name="Artur Puławski" userId="2af77b003173f2df" providerId="LiveId" clId="{8054D49E-A9C8-4019-AB21-CFA62BDA3B9E}" dt="2023-11-22T08:05:18.774" v="7627" actId="12385"/>
        <pc:sldMkLst>
          <pc:docMk/>
          <pc:sldMk cId="1415056374" sldId="303"/>
        </pc:sldMkLst>
        <pc:spChg chg="del mod ord">
          <ac:chgData name="Artur Puławski" userId="2af77b003173f2df" providerId="LiveId" clId="{8054D49E-A9C8-4019-AB21-CFA62BDA3B9E}" dt="2023-11-22T07:55:40.003" v="7148" actId="700"/>
          <ac:spMkLst>
            <pc:docMk/>
            <pc:sldMk cId="1415056374" sldId="303"/>
            <ac:spMk id="2" creationId="{87C8D2EC-9E7F-620B-CF67-E61FA0458C2B}"/>
          </ac:spMkLst>
        </pc:spChg>
        <pc:spChg chg="del mod ord">
          <ac:chgData name="Artur Puławski" userId="2af77b003173f2df" providerId="LiveId" clId="{8054D49E-A9C8-4019-AB21-CFA62BDA3B9E}" dt="2023-11-22T07:55:40.003" v="7148" actId="700"/>
          <ac:spMkLst>
            <pc:docMk/>
            <pc:sldMk cId="1415056374" sldId="303"/>
            <ac:spMk id="3" creationId="{C956D3B7-458A-1227-E8EC-043F1042718A}"/>
          </ac:spMkLst>
        </pc:spChg>
        <pc:spChg chg="del">
          <ac:chgData name="Artur Puławski" userId="2af77b003173f2df" providerId="LiveId" clId="{8054D49E-A9C8-4019-AB21-CFA62BDA3B9E}" dt="2023-11-22T07:55:40.003" v="7148" actId="700"/>
          <ac:spMkLst>
            <pc:docMk/>
            <pc:sldMk cId="1415056374" sldId="303"/>
            <ac:spMk id="4" creationId="{238C870E-AD51-A589-A6CB-BB6658D23442}"/>
          </ac:spMkLst>
        </pc:spChg>
        <pc:spChg chg="add mod ord">
          <ac:chgData name="Artur Puławski" userId="2af77b003173f2df" providerId="LiveId" clId="{8054D49E-A9C8-4019-AB21-CFA62BDA3B9E}" dt="2023-11-22T08:05:05.548" v="7626"/>
          <ac:spMkLst>
            <pc:docMk/>
            <pc:sldMk cId="1415056374" sldId="303"/>
            <ac:spMk id="5" creationId="{477331A8-A177-6886-7529-73824ADA1642}"/>
          </ac:spMkLst>
        </pc:spChg>
        <pc:spChg chg="add del mod ord">
          <ac:chgData name="Artur Puławski" userId="2af77b003173f2df" providerId="LiveId" clId="{8054D49E-A9C8-4019-AB21-CFA62BDA3B9E}" dt="2023-11-22T07:56:44.489" v="7150" actId="3680"/>
          <ac:spMkLst>
            <pc:docMk/>
            <pc:sldMk cId="1415056374" sldId="303"/>
            <ac:spMk id="6" creationId="{8102D86F-BDE2-93D5-520D-202F67EE61D8}"/>
          </ac:spMkLst>
        </pc:spChg>
        <pc:graphicFrameChg chg="add mod ord modGraphic">
          <ac:chgData name="Artur Puławski" userId="2af77b003173f2df" providerId="LiveId" clId="{8054D49E-A9C8-4019-AB21-CFA62BDA3B9E}" dt="2023-11-22T08:05:18.774" v="7627" actId="12385"/>
          <ac:graphicFrameMkLst>
            <pc:docMk/>
            <pc:sldMk cId="1415056374" sldId="303"/>
            <ac:graphicFrameMk id="7" creationId="{BD53AF84-F206-CA2B-A052-F450BABABD62}"/>
          </ac:graphicFrameMkLst>
        </pc:graphicFrameChg>
      </pc:sldChg>
      <pc:sldChg chg="addSp delSp modSp new mod modClrScheme chgLayout">
        <pc:chgData name="Artur Puławski" userId="2af77b003173f2df" providerId="LiveId" clId="{8054D49E-A9C8-4019-AB21-CFA62BDA3B9E}" dt="2023-11-22T08:12:26.085" v="7821" actId="14100"/>
        <pc:sldMkLst>
          <pc:docMk/>
          <pc:sldMk cId="3645909300" sldId="304"/>
        </pc:sldMkLst>
        <pc:spChg chg="mod ord">
          <ac:chgData name="Artur Puławski" userId="2af77b003173f2df" providerId="LiveId" clId="{8054D49E-A9C8-4019-AB21-CFA62BDA3B9E}" dt="2023-11-22T08:06:39.637" v="7631" actId="700"/>
          <ac:spMkLst>
            <pc:docMk/>
            <pc:sldMk cId="3645909300" sldId="304"/>
            <ac:spMk id="2" creationId="{57C0D9A9-17CF-F450-084D-E65111F7F9F4}"/>
          </ac:spMkLst>
        </pc:spChg>
        <pc:spChg chg="del mod ord">
          <ac:chgData name="Artur Puławski" userId="2af77b003173f2df" providerId="LiveId" clId="{8054D49E-A9C8-4019-AB21-CFA62BDA3B9E}" dt="2023-11-22T08:06:39.637" v="7631" actId="700"/>
          <ac:spMkLst>
            <pc:docMk/>
            <pc:sldMk cId="3645909300" sldId="304"/>
            <ac:spMk id="3" creationId="{46B43C35-A0E0-4221-F0D7-4D28A239E7F2}"/>
          </ac:spMkLst>
        </pc:spChg>
        <pc:spChg chg="add mod ord">
          <ac:chgData name="Artur Puławski" userId="2af77b003173f2df" providerId="LiveId" clId="{8054D49E-A9C8-4019-AB21-CFA62BDA3B9E}" dt="2023-11-22T08:10:01.314" v="7778" actId="120"/>
          <ac:spMkLst>
            <pc:docMk/>
            <pc:sldMk cId="3645909300" sldId="304"/>
            <ac:spMk id="4" creationId="{7ECEA290-32FD-59D0-BABB-ED289B0B4187}"/>
          </ac:spMkLst>
        </pc:spChg>
        <pc:spChg chg="add mod ord">
          <ac:chgData name="Artur Puławski" userId="2af77b003173f2df" providerId="LiveId" clId="{8054D49E-A9C8-4019-AB21-CFA62BDA3B9E}" dt="2023-11-22T08:12:26.085" v="7821" actId="14100"/>
          <ac:spMkLst>
            <pc:docMk/>
            <pc:sldMk cId="3645909300" sldId="304"/>
            <ac:spMk id="5" creationId="{E1256AD7-2016-C69B-F26B-5E933120CD1C}"/>
          </ac:spMkLst>
        </pc:spChg>
      </pc:sldChg>
      <pc:sldChg chg="addSp delSp modSp new mod modClrScheme chgLayout">
        <pc:chgData name="Artur Puławski" userId="2af77b003173f2df" providerId="LiveId" clId="{8054D49E-A9C8-4019-AB21-CFA62BDA3B9E}" dt="2023-11-22T08:22:03.038" v="8532" actId="12385"/>
        <pc:sldMkLst>
          <pc:docMk/>
          <pc:sldMk cId="3597638748" sldId="305"/>
        </pc:sldMkLst>
        <pc:spChg chg="mod ord">
          <ac:chgData name="Artur Puławski" userId="2af77b003173f2df" providerId="LiveId" clId="{8054D49E-A9C8-4019-AB21-CFA62BDA3B9E}" dt="2023-11-22T08:14:47.386" v="7842" actId="20577"/>
          <ac:spMkLst>
            <pc:docMk/>
            <pc:sldMk cId="3597638748" sldId="305"/>
            <ac:spMk id="2" creationId="{BD43B717-9129-7E23-3C11-6C4F24CB6E7D}"/>
          </ac:spMkLst>
        </pc:spChg>
        <pc:spChg chg="del mod ord">
          <ac:chgData name="Artur Puławski" userId="2af77b003173f2df" providerId="LiveId" clId="{8054D49E-A9C8-4019-AB21-CFA62BDA3B9E}" dt="2023-11-22T08:14:05.986" v="7824" actId="700"/>
          <ac:spMkLst>
            <pc:docMk/>
            <pc:sldMk cId="3597638748" sldId="305"/>
            <ac:spMk id="3" creationId="{0023044D-CD12-B7D3-B03F-2AEAAB95A248}"/>
          </ac:spMkLst>
        </pc:spChg>
        <pc:spChg chg="del">
          <ac:chgData name="Artur Puławski" userId="2af77b003173f2df" providerId="LiveId" clId="{8054D49E-A9C8-4019-AB21-CFA62BDA3B9E}" dt="2023-11-22T08:14:05.986" v="7824" actId="700"/>
          <ac:spMkLst>
            <pc:docMk/>
            <pc:sldMk cId="3597638748" sldId="305"/>
            <ac:spMk id="4" creationId="{98E18771-F2D3-BB6D-ADC7-4DA736584941}"/>
          </ac:spMkLst>
        </pc:spChg>
        <pc:spChg chg="add del mod ord">
          <ac:chgData name="Artur Puławski" userId="2af77b003173f2df" providerId="LiveId" clId="{8054D49E-A9C8-4019-AB21-CFA62BDA3B9E}" dt="2023-11-22T08:15:53.599" v="7844" actId="3680"/>
          <ac:spMkLst>
            <pc:docMk/>
            <pc:sldMk cId="3597638748" sldId="305"/>
            <ac:spMk id="5" creationId="{F792BDFE-63C1-AF3F-2D4D-97AED18F19E4}"/>
          </ac:spMkLst>
        </pc:spChg>
        <pc:graphicFrameChg chg="add mod ord modGraphic">
          <ac:chgData name="Artur Puławski" userId="2af77b003173f2df" providerId="LiveId" clId="{8054D49E-A9C8-4019-AB21-CFA62BDA3B9E}" dt="2023-11-22T08:22:03.038" v="8532" actId="12385"/>
          <ac:graphicFrameMkLst>
            <pc:docMk/>
            <pc:sldMk cId="3597638748" sldId="305"/>
            <ac:graphicFrameMk id="6" creationId="{237814F5-7A37-AFD8-F0AE-28CD0432D133}"/>
          </ac:graphicFrameMkLst>
        </pc:graphicFrameChg>
      </pc:sldChg>
      <pc:sldMasterChg chg="add del addSldLayout delSldLayout">
        <pc:chgData name="Artur Puławski" userId="2af77b003173f2df" providerId="LiveId" clId="{8054D49E-A9C8-4019-AB21-CFA62BDA3B9E}" dt="2023-10-28T13:44:26.559" v="15" actId="26606"/>
        <pc:sldMasterMkLst>
          <pc:docMk/>
          <pc:sldMasterMk cId="1717157776" sldId="2147483648"/>
        </pc:sldMasterMkLst>
        <pc:sldLayoutChg chg="add del">
          <pc:chgData name="Artur Puławski" userId="2af77b003173f2df" providerId="LiveId" clId="{8054D49E-A9C8-4019-AB21-CFA62BDA3B9E}" dt="2023-10-28T13:44:26.559" v="15" actId="26606"/>
          <pc:sldLayoutMkLst>
            <pc:docMk/>
            <pc:sldMasterMk cId="1717157776" sldId="2147483648"/>
            <pc:sldLayoutMk cId="907737368" sldId="2147483649"/>
          </pc:sldLayoutMkLst>
        </pc:sldLayoutChg>
        <pc:sldLayoutChg chg="add del">
          <pc:chgData name="Artur Puławski" userId="2af77b003173f2df" providerId="LiveId" clId="{8054D49E-A9C8-4019-AB21-CFA62BDA3B9E}" dt="2023-10-28T13:44:26.559" v="15" actId="26606"/>
          <pc:sldLayoutMkLst>
            <pc:docMk/>
            <pc:sldMasterMk cId="1717157776" sldId="2147483648"/>
            <pc:sldLayoutMk cId="3505507463" sldId="2147483650"/>
          </pc:sldLayoutMkLst>
        </pc:sldLayoutChg>
        <pc:sldLayoutChg chg="add del">
          <pc:chgData name="Artur Puławski" userId="2af77b003173f2df" providerId="LiveId" clId="{8054D49E-A9C8-4019-AB21-CFA62BDA3B9E}" dt="2023-10-28T13:44:26.559" v="15" actId="26606"/>
          <pc:sldLayoutMkLst>
            <pc:docMk/>
            <pc:sldMasterMk cId="1717157776" sldId="2147483648"/>
            <pc:sldLayoutMk cId="1938289929" sldId="2147483651"/>
          </pc:sldLayoutMkLst>
        </pc:sldLayoutChg>
        <pc:sldLayoutChg chg="add del">
          <pc:chgData name="Artur Puławski" userId="2af77b003173f2df" providerId="LiveId" clId="{8054D49E-A9C8-4019-AB21-CFA62BDA3B9E}" dt="2023-10-28T13:44:26.559" v="15" actId="26606"/>
          <pc:sldLayoutMkLst>
            <pc:docMk/>
            <pc:sldMasterMk cId="1717157776" sldId="2147483648"/>
            <pc:sldLayoutMk cId="1407311046" sldId="2147483652"/>
          </pc:sldLayoutMkLst>
        </pc:sldLayoutChg>
        <pc:sldLayoutChg chg="add del">
          <pc:chgData name="Artur Puławski" userId="2af77b003173f2df" providerId="LiveId" clId="{8054D49E-A9C8-4019-AB21-CFA62BDA3B9E}" dt="2023-10-28T13:44:26.559" v="15" actId="26606"/>
          <pc:sldLayoutMkLst>
            <pc:docMk/>
            <pc:sldMasterMk cId="1717157776" sldId="2147483648"/>
            <pc:sldLayoutMk cId="2287057825" sldId="2147483653"/>
          </pc:sldLayoutMkLst>
        </pc:sldLayoutChg>
        <pc:sldLayoutChg chg="add del">
          <pc:chgData name="Artur Puławski" userId="2af77b003173f2df" providerId="LiveId" clId="{8054D49E-A9C8-4019-AB21-CFA62BDA3B9E}" dt="2023-10-28T13:44:26.559" v="15" actId="26606"/>
          <pc:sldLayoutMkLst>
            <pc:docMk/>
            <pc:sldMasterMk cId="1717157776" sldId="2147483648"/>
            <pc:sldLayoutMk cId="3867600314" sldId="2147483654"/>
          </pc:sldLayoutMkLst>
        </pc:sldLayoutChg>
        <pc:sldLayoutChg chg="add del">
          <pc:chgData name="Artur Puławski" userId="2af77b003173f2df" providerId="LiveId" clId="{8054D49E-A9C8-4019-AB21-CFA62BDA3B9E}" dt="2023-10-28T13:44:26.559" v="15" actId="26606"/>
          <pc:sldLayoutMkLst>
            <pc:docMk/>
            <pc:sldMasterMk cId="1717157776" sldId="2147483648"/>
            <pc:sldLayoutMk cId="2611572812" sldId="2147483655"/>
          </pc:sldLayoutMkLst>
        </pc:sldLayoutChg>
        <pc:sldLayoutChg chg="add del">
          <pc:chgData name="Artur Puławski" userId="2af77b003173f2df" providerId="LiveId" clId="{8054D49E-A9C8-4019-AB21-CFA62BDA3B9E}" dt="2023-10-28T13:44:26.559" v="15" actId="26606"/>
          <pc:sldLayoutMkLst>
            <pc:docMk/>
            <pc:sldMasterMk cId="1717157776" sldId="2147483648"/>
            <pc:sldLayoutMk cId="1985877737" sldId="2147483656"/>
          </pc:sldLayoutMkLst>
        </pc:sldLayoutChg>
        <pc:sldLayoutChg chg="add del">
          <pc:chgData name="Artur Puławski" userId="2af77b003173f2df" providerId="LiveId" clId="{8054D49E-A9C8-4019-AB21-CFA62BDA3B9E}" dt="2023-10-28T13:44:26.559" v="15" actId="26606"/>
          <pc:sldLayoutMkLst>
            <pc:docMk/>
            <pc:sldMasterMk cId="1717157776" sldId="2147483648"/>
            <pc:sldLayoutMk cId="364987199" sldId="2147483657"/>
          </pc:sldLayoutMkLst>
        </pc:sldLayoutChg>
        <pc:sldLayoutChg chg="add del">
          <pc:chgData name="Artur Puławski" userId="2af77b003173f2df" providerId="LiveId" clId="{8054D49E-A9C8-4019-AB21-CFA62BDA3B9E}" dt="2023-10-28T13:44:26.559" v="15" actId="26606"/>
          <pc:sldLayoutMkLst>
            <pc:docMk/>
            <pc:sldMasterMk cId="1717157776" sldId="2147483648"/>
            <pc:sldLayoutMk cId="1649973056" sldId="2147483658"/>
          </pc:sldLayoutMkLst>
        </pc:sldLayoutChg>
        <pc:sldLayoutChg chg="add del">
          <pc:chgData name="Artur Puławski" userId="2af77b003173f2df" providerId="LiveId" clId="{8054D49E-A9C8-4019-AB21-CFA62BDA3B9E}" dt="2023-10-28T13:44:26.559" v="15" actId="26606"/>
          <pc:sldLayoutMkLst>
            <pc:docMk/>
            <pc:sldMasterMk cId="1717157776" sldId="2147483648"/>
            <pc:sldLayoutMk cId="4126442309" sldId="2147483659"/>
          </pc:sldLayoutMkLst>
        </pc:sldLayoutChg>
      </pc:sldMasterChg>
      <pc:sldMasterChg chg="add replId addSldLayout">
        <pc:chgData name="Artur Puławski" userId="2af77b003173f2df" providerId="LiveId" clId="{8054D49E-A9C8-4019-AB21-CFA62BDA3B9E}" dt="2023-10-28T13:44:26.559" v="15" actId="26606"/>
        <pc:sldMasterMkLst>
          <pc:docMk/>
          <pc:sldMasterMk cId="2544168581" sldId="2147483660"/>
        </pc:sldMasterMkLst>
        <pc:sldLayoutChg chg="add">
          <pc:chgData name="Artur Puławski" userId="2af77b003173f2df" providerId="LiveId" clId="{8054D49E-A9C8-4019-AB21-CFA62BDA3B9E}" dt="2023-10-28T13:44:26.559" v="15" actId="26606"/>
          <pc:sldLayoutMkLst>
            <pc:docMk/>
            <pc:sldMasterMk cId="2544168581" sldId="2147483660"/>
            <pc:sldLayoutMk cId="2701404015" sldId="2147483661"/>
          </pc:sldLayoutMkLst>
        </pc:sldLayoutChg>
        <pc:sldLayoutChg chg="add">
          <pc:chgData name="Artur Puławski" userId="2af77b003173f2df" providerId="LiveId" clId="{8054D49E-A9C8-4019-AB21-CFA62BDA3B9E}" dt="2023-10-28T13:44:26.559" v="15" actId="26606"/>
          <pc:sldLayoutMkLst>
            <pc:docMk/>
            <pc:sldMasterMk cId="2544168581" sldId="2147483660"/>
            <pc:sldLayoutMk cId="3002634377" sldId="2147483662"/>
          </pc:sldLayoutMkLst>
        </pc:sldLayoutChg>
        <pc:sldLayoutChg chg="add replId">
          <pc:chgData name="Artur Puławski" userId="2af77b003173f2df" providerId="LiveId" clId="{8054D49E-A9C8-4019-AB21-CFA62BDA3B9E}" dt="2023-10-28T13:44:26.559" v="15" actId="26606"/>
          <pc:sldLayoutMkLst>
            <pc:docMk/>
            <pc:sldMasterMk cId="2544168581" sldId="2147483660"/>
            <pc:sldLayoutMk cId="479861267" sldId="2147483663"/>
          </pc:sldLayoutMkLst>
        </pc:sldLayoutChg>
        <pc:sldLayoutChg chg="add replId">
          <pc:chgData name="Artur Puławski" userId="2af77b003173f2df" providerId="LiveId" clId="{8054D49E-A9C8-4019-AB21-CFA62BDA3B9E}" dt="2023-10-28T13:44:26.559" v="15" actId="26606"/>
          <pc:sldLayoutMkLst>
            <pc:docMk/>
            <pc:sldMasterMk cId="2544168581" sldId="2147483660"/>
            <pc:sldLayoutMk cId="3652407875" sldId="2147483664"/>
          </pc:sldLayoutMkLst>
        </pc:sldLayoutChg>
        <pc:sldLayoutChg chg="add replId">
          <pc:chgData name="Artur Puławski" userId="2af77b003173f2df" providerId="LiveId" clId="{8054D49E-A9C8-4019-AB21-CFA62BDA3B9E}" dt="2023-10-28T13:44:26.559" v="15" actId="26606"/>
          <pc:sldLayoutMkLst>
            <pc:docMk/>
            <pc:sldMasterMk cId="2544168581" sldId="2147483660"/>
            <pc:sldLayoutMk cId="3258517985" sldId="2147483665"/>
          </pc:sldLayoutMkLst>
        </pc:sldLayoutChg>
        <pc:sldLayoutChg chg="add replId">
          <pc:chgData name="Artur Puławski" userId="2af77b003173f2df" providerId="LiveId" clId="{8054D49E-A9C8-4019-AB21-CFA62BDA3B9E}" dt="2023-10-28T13:44:26.559" v="15" actId="26606"/>
          <pc:sldLayoutMkLst>
            <pc:docMk/>
            <pc:sldMasterMk cId="2544168581" sldId="2147483660"/>
            <pc:sldLayoutMk cId="1130985546" sldId="2147483666"/>
          </pc:sldLayoutMkLst>
        </pc:sldLayoutChg>
        <pc:sldLayoutChg chg="add replId">
          <pc:chgData name="Artur Puławski" userId="2af77b003173f2df" providerId="LiveId" clId="{8054D49E-A9C8-4019-AB21-CFA62BDA3B9E}" dt="2023-10-28T13:44:26.559" v="15" actId="26606"/>
          <pc:sldLayoutMkLst>
            <pc:docMk/>
            <pc:sldMasterMk cId="2544168581" sldId="2147483660"/>
            <pc:sldLayoutMk cId="2225709304" sldId="2147483667"/>
          </pc:sldLayoutMkLst>
        </pc:sldLayoutChg>
        <pc:sldLayoutChg chg="add replId">
          <pc:chgData name="Artur Puławski" userId="2af77b003173f2df" providerId="LiveId" clId="{8054D49E-A9C8-4019-AB21-CFA62BDA3B9E}" dt="2023-10-28T13:44:26.559" v="15" actId="26606"/>
          <pc:sldLayoutMkLst>
            <pc:docMk/>
            <pc:sldMasterMk cId="2544168581" sldId="2147483660"/>
            <pc:sldLayoutMk cId="830581738" sldId="2147483668"/>
          </pc:sldLayoutMkLst>
        </pc:sldLayoutChg>
        <pc:sldLayoutChg chg="add replId">
          <pc:chgData name="Artur Puławski" userId="2af77b003173f2df" providerId="LiveId" clId="{8054D49E-A9C8-4019-AB21-CFA62BDA3B9E}" dt="2023-10-28T13:44:26.559" v="15" actId="26606"/>
          <pc:sldLayoutMkLst>
            <pc:docMk/>
            <pc:sldMasterMk cId="2544168581" sldId="2147483660"/>
            <pc:sldLayoutMk cId="717758745" sldId="2147483669"/>
          </pc:sldLayoutMkLst>
        </pc:sldLayoutChg>
        <pc:sldLayoutChg chg="add replId">
          <pc:chgData name="Artur Puławski" userId="2af77b003173f2df" providerId="LiveId" clId="{8054D49E-A9C8-4019-AB21-CFA62BDA3B9E}" dt="2023-10-28T13:44:26.559" v="15" actId="26606"/>
          <pc:sldLayoutMkLst>
            <pc:docMk/>
            <pc:sldMasterMk cId="2544168581" sldId="2147483660"/>
            <pc:sldLayoutMk cId="1509593199" sldId="2147483670"/>
          </pc:sldLayoutMkLst>
        </pc:sldLayoutChg>
        <pc:sldLayoutChg chg="add replId">
          <pc:chgData name="Artur Puławski" userId="2af77b003173f2df" providerId="LiveId" clId="{8054D49E-A9C8-4019-AB21-CFA62BDA3B9E}" dt="2023-10-28T13:44:26.559" v="15" actId="26606"/>
          <pc:sldLayoutMkLst>
            <pc:docMk/>
            <pc:sldMasterMk cId="2544168581" sldId="2147483660"/>
            <pc:sldLayoutMk cId="2455853264" sldId="2147483671"/>
          </pc:sldLayoutMkLst>
        </pc:sldLayoutChg>
        <pc:sldLayoutChg chg="add replId">
          <pc:chgData name="Artur Puławski" userId="2af77b003173f2df" providerId="LiveId" clId="{8054D49E-A9C8-4019-AB21-CFA62BDA3B9E}" dt="2023-10-28T13:44:26.559" v="15" actId="26606"/>
          <pc:sldLayoutMkLst>
            <pc:docMk/>
            <pc:sldMasterMk cId="2544168581" sldId="2147483660"/>
            <pc:sldLayoutMk cId="1509950163" sldId="2147483672"/>
          </pc:sldLayoutMkLst>
        </pc:sldLayoutChg>
      </pc:sldMasterChg>
      <pc:sldMasterChg chg="add del replId addSldLayout delSldLayout">
        <pc:chgData name="Artur Puławski" userId="2af77b003173f2df" providerId="LiveId" clId="{8054D49E-A9C8-4019-AB21-CFA62BDA3B9E}" dt="2023-10-28T13:44:17.497" v="11" actId="26606"/>
        <pc:sldMasterMkLst>
          <pc:docMk/>
          <pc:sldMasterMk cId="2726673895" sldId="2147483660"/>
        </pc:sldMasterMkLst>
        <pc:sldLayoutChg chg="add del">
          <pc:chgData name="Artur Puławski" userId="2af77b003173f2df" providerId="LiveId" clId="{8054D49E-A9C8-4019-AB21-CFA62BDA3B9E}" dt="2023-10-28T13:44:17.497" v="11" actId="26606"/>
          <pc:sldLayoutMkLst>
            <pc:docMk/>
            <pc:sldMasterMk cId="2726673895" sldId="2147483660"/>
            <pc:sldLayoutMk cId="1641492132" sldId="2147483661"/>
          </pc:sldLayoutMkLst>
        </pc:sldLayoutChg>
        <pc:sldLayoutChg chg="add del replId">
          <pc:chgData name="Artur Puławski" userId="2af77b003173f2df" providerId="LiveId" clId="{8054D49E-A9C8-4019-AB21-CFA62BDA3B9E}" dt="2023-10-28T13:44:17.497" v="11" actId="26606"/>
          <pc:sldLayoutMkLst>
            <pc:docMk/>
            <pc:sldMasterMk cId="2726673895" sldId="2147483660"/>
            <pc:sldLayoutMk cId="3243293578" sldId="2147483662"/>
          </pc:sldLayoutMkLst>
        </pc:sldLayoutChg>
        <pc:sldLayoutChg chg="add del replId">
          <pc:chgData name="Artur Puławski" userId="2af77b003173f2df" providerId="LiveId" clId="{8054D49E-A9C8-4019-AB21-CFA62BDA3B9E}" dt="2023-10-28T13:44:17.497" v="11" actId="26606"/>
          <pc:sldLayoutMkLst>
            <pc:docMk/>
            <pc:sldMasterMk cId="2726673895" sldId="2147483660"/>
            <pc:sldLayoutMk cId="4087898819" sldId="2147483663"/>
          </pc:sldLayoutMkLst>
        </pc:sldLayoutChg>
        <pc:sldLayoutChg chg="add del replId">
          <pc:chgData name="Artur Puławski" userId="2af77b003173f2df" providerId="LiveId" clId="{8054D49E-A9C8-4019-AB21-CFA62BDA3B9E}" dt="2023-10-28T13:44:17.497" v="11" actId="26606"/>
          <pc:sldLayoutMkLst>
            <pc:docMk/>
            <pc:sldMasterMk cId="2726673895" sldId="2147483660"/>
            <pc:sldLayoutMk cId="192299882" sldId="2147483664"/>
          </pc:sldLayoutMkLst>
        </pc:sldLayoutChg>
        <pc:sldLayoutChg chg="add del replId">
          <pc:chgData name="Artur Puławski" userId="2af77b003173f2df" providerId="LiveId" clId="{8054D49E-A9C8-4019-AB21-CFA62BDA3B9E}" dt="2023-10-28T13:44:17.497" v="11" actId="26606"/>
          <pc:sldLayoutMkLst>
            <pc:docMk/>
            <pc:sldMasterMk cId="2726673895" sldId="2147483660"/>
            <pc:sldLayoutMk cId="336626380" sldId="2147483665"/>
          </pc:sldLayoutMkLst>
        </pc:sldLayoutChg>
        <pc:sldLayoutChg chg="add del replId">
          <pc:chgData name="Artur Puławski" userId="2af77b003173f2df" providerId="LiveId" clId="{8054D49E-A9C8-4019-AB21-CFA62BDA3B9E}" dt="2023-10-28T13:44:17.497" v="11" actId="26606"/>
          <pc:sldLayoutMkLst>
            <pc:docMk/>
            <pc:sldMasterMk cId="2726673895" sldId="2147483660"/>
            <pc:sldLayoutMk cId="3582845663" sldId="2147483666"/>
          </pc:sldLayoutMkLst>
        </pc:sldLayoutChg>
        <pc:sldLayoutChg chg="add del replId">
          <pc:chgData name="Artur Puławski" userId="2af77b003173f2df" providerId="LiveId" clId="{8054D49E-A9C8-4019-AB21-CFA62BDA3B9E}" dt="2023-10-28T13:44:17.497" v="11" actId="26606"/>
          <pc:sldLayoutMkLst>
            <pc:docMk/>
            <pc:sldMasterMk cId="2726673895" sldId="2147483660"/>
            <pc:sldLayoutMk cId="1041304501" sldId="2147483667"/>
          </pc:sldLayoutMkLst>
        </pc:sldLayoutChg>
        <pc:sldLayoutChg chg="add del replId">
          <pc:chgData name="Artur Puławski" userId="2af77b003173f2df" providerId="LiveId" clId="{8054D49E-A9C8-4019-AB21-CFA62BDA3B9E}" dt="2023-10-28T13:44:17.497" v="11" actId="26606"/>
          <pc:sldLayoutMkLst>
            <pc:docMk/>
            <pc:sldMasterMk cId="2726673895" sldId="2147483660"/>
            <pc:sldLayoutMk cId="746447974" sldId="2147483668"/>
          </pc:sldLayoutMkLst>
        </pc:sldLayoutChg>
        <pc:sldLayoutChg chg="add del replId">
          <pc:chgData name="Artur Puławski" userId="2af77b003173f2df" providerId="LiveId" clId="{8054D49E-A9C8-4019-AB21-CFA62BDA3B9E}" dt="2023-10-28T13:44:17.497" v="11" actId="26606"/>
          <pc:sldLayoutMkLst>
            <pc:docMk/>
            <pc:sldMasterMk cId="2726673895" sldId="2147483660"/>
            <pc:sldLayoutMk cId="1407179583" sldId="2147483669"/>
          </pc:sldLayoutMkLst>
        </pc:sldLayoutChg>
        <pc:sldLayoutChg chg="add del replId">
          <pc:chgData name="Artur Puławski" userId="2af77b003173f2df" providerId="LiveId" clId="{8054D49E-A9C8-4019-AB21-CFA62BDA3B9E}" dt="2023-10-28T13:44:17.497" v="11" actId="26606"/>
          <pc:sldLayoutMkLst>
            <pc:docMk/>
            <pc:sldMasterMk cId="2726673895" sldId="2147483660"/>
            <pc:sldLayoutMk cId="2797632211" sldId="2147483670"/>
          </pc:sldLayoutMkLst>
        </pc:sldLayoutChg>
        <pc:sldLayoutChg chg="add del replId">
          <pc:chgData name="Artur Puławski" userId="2af77b003173f2df" providerId="LiveId" clId="{8054D49E-A9C8-4019-AB21-CFA62BDA3B9E}" dt="2023-10-28T13:44:17.497" v="11" actId="26606"/>
          <pc:sldLayoutMkLst>
            <pc:docMk/>
            <pc:sldMasterMk cId="2726673895" sldId="2147483660"/>
            <pc:sldLayoutMk cId="4022673841" sldId="2147483671"/>
          </pc:sldLayoutMkLst>
        </pc:sldLayoutChg>
      </pc:sldMasterChg>
      <pc:sldMasterChg chg="add del replId addSldLayout delSldLayout">
        <pc:chgData name="Artur Puławski" userId="2af77b003173f2df" providerId="LiveId" clId="{8054D49E-A9C8-4019-AB21-CFA62BDA3B9E}" dt="2023-10-28T13:44:26.447" v="14" actId="26606"/>
        <pc:sldMasterMkLst>
          <pc:docMk/>
          <pc:sldMasterMk cId="3743670321" sldId="2147483660"/>
        </pc:sldMasterMkLst>
        <pc:sldLayoutChg chg="add del">
          <pc:chgData name="Artur Puławski" userId="2af77b003173f2df" providerId="LiveId" clId="{8054D49E-A9C8-4019-AB21-CFA62BDA3B9E}" dt="2023-10-28T13:44:26.447" v="14" actId="26606"/>
          <pc:sldLayoutMkLst>
            <pc:docMk/>
            <pc:sldMasterMk cId="3743670321" sldId="2147483660"/>
            <pc:sldLayoutMk cId="2707699082" sldId="2147483661"/>
          </pc:sldLayoutMkLst>
        </pc:sldLayoutChg>
        <pc:sldLayoutChg chg="add del replId">
          <pc:chgData name="Artur Puławski" userId="2af77b003173f2df" providerId="LiveId" clId="{8054D49E-A9C8-4019-AB21-CFA62BDA3B9E}" dt="2023-10-28T13:44:26.447" v="14" actId="26606"/>
          <pc:sldLayoutMkLst>
            <pc:docMk/>
            <pc:sldMasterMk cId="3743670321" sldId="2147483660"/>
            <pc:sldLayoutMk cId="2582753611" sldId="2147483662"/>
          </pc:sldLayoutMkLst>
        </pc:sldLayoutChg>
        <pc:sldLayoutChg chg="add del replId">
          <pc:chgData name="Artur Puławski" userId="2af77b003173f2df" providerId="LiveId" clId="{8054D49E-A9C8-4019-AB21-CFA62BDA3B9E}" dt="2023-10-28T13:44:26.447" v="14" actId="26606"/>
          <pc:sldLayoutMkLst>
            <pc:docMk/>
            <pc:sldMasterMk cId="3743670321" sldId="2147483660"/>
            <pc:sldLayoutMk cId="2857042638" sldId="2147483663"/>
          </pc:sldLayoutMkLst>
        </pc:sldLayoutChg>
        <pc:sldLayoutChg chg="add del replId">
          <pc:chgData name="Artur Puławski" userId="2af77b003173f2df" providerId="LiveId" clId="{8054D49E-A9C8-4019-AB21-CFA62BDA3B9E}" dt="2023-10-28T13:44:26.447" v="14" actId="26606"/>
          <pc:sldLayoutMkLst>
            <pc:docMk/>
            <pc:sldMasterMk cId="3743670321" sldId="2147483660"/>
            <pc:sldLayoutMk cId="1578855753" sldId="2147483664"/>
          </pc:sldLayoutMkLst>
        </pc:sldLayoutChg>
        <pc:sldLayoutChg chg="add del replId">
          <pc:chgData name="Artur Puławski" userId="2af77b003173f2df" providerId="LiveId" clId="{8054D49E-A9C8-4019-AB21-CFA62BDA3B9E}" dt="2023-10-28T13:44:26.447" v="14" actId="26606"/>
          <pc:sldLayoutMkLst>
            <pc:docMk/>
            <pc:sldMasterMk cId="3743670321" sldId="2147483660"/>
            <pc:sldLayoutMk cId="3684915934" sldId="2147483665"/>
          </pc:sldLayoutMkLst>
        </pc:sldLayoutChg>
        <pc:sldLayoutChg chg="add del replId">
          <pc:chgData name="Artur Puławski" userId="2af77b003173f2df" providerId="LiveId" clId="{8054D49E-A9C8-4019-AB21-CFA62BDA3B9E}" dt="2023-10-28T13:44:26.447" v="14" actId="26606"/>
          <pc:sldLayoutMkLst>
            <pc:docMk/>
            <pc:sldMasterMk cId="3743670321" sldId="2147483660"/>
            <pc:sldLayoutMk cId="3028968791" sldId="2147483666"/>
          </pc:sldLayoutMkLst>
        </pc:sldLayoutChg>
        <pc:sldLayoutChg chg="add del replId">
          <pc:chgData name="Artur Puławski" userId="2af77b003173f2df" providerId="LiveId" clId="{8054D49E-A9C8-4019-AB21-CFA62BDA3B9E}" dt="2023-10-28T13:44:26.447" v="14" actId="26606"/>
          <pc:sldLayoutMkLst>
            <pc:docMk/>
            <pc:sldMasterMk cId="3743670321" sldId="2147483660"/>
            <pc:sldLayoutMk cId="1899305856" sldId="2147483667"/>
          </pc:sldLayoutMkLst>
        </pc:sldLayoutChg>
        <pc:sldLayoutChg chg="add del replId">
          <pc:chgData name="Artur Puławski" userId="2af77b003173f2df" providerId="LiveId" clId="{8054D49E-A9C8-4019-AB21-CFA62BDA3B9E}" dt="2023-10-28T13:44:26.447" v="14" actId="26606"/>
          <pc:sldLayoutMkLst>
            <pc:docMk/>
            <pc:sldMasterMk cId="3743670321" sldId="2147483660"/>
            <pc:sldLayoutMk cId="2669580435" sldId="2147483668"/>
          </pc:sldLayoutMkLst>
        </pc:sldLayoutChg>
        <pc:sldLayoutChg chg="add del replId">
          <pc:chgData name="Artur Puławski" userId="2af77b003173f2df" providerId="LiveId" clId="{8054D49E-A9C8-4019-AB21-CFA62BDA3B9E}" dt="2023-10-28T13:44:26.447" v="14" actId="26606"/>
          <pc:sldLayoutMkLst>
            <pc:docMk/>
            <pc:sldMasterMk cId="3743670321" sldId="2147483660"/>
            <pc:sldLayoutMk cId="924951467" sldId="2147483669"/>
          </pc:sldLayoutMkLst>
        </pc:sldLayoutChg>
        <pc:sldLayoutChg chg="add del replId">
          <pc:chgData name="Artur Puławski" userId="2af77b003173f2df" providerId="LiveId" clId="{8054D49E-A9C8-4019-AB21-CFA62BDA3B9E}" dt="2023-10-28T13:44:26.447" v="14" actId="26606"/>
          <pc:sldLayoutMkLst>
            <pc:docMk/>
            <pc:sldMasterMk cId="3743670321" sldId="2147483660"/>
            <pc:sldLayoutMk cId="1876561754" sldId="2147483670"/>
          </pc:sldLayoutMkLst>
        </pc:sldLayoutChg>
        <pc:sldLayoutChg chg="add del replId">
          <pc:chgData name="Artur Puławski" userId="2af77b003173f2df" providerId="LiveId" clId="{8054D49E-A9C8-4019-AB21-CFA62BDA3B9E}" dt="2023-10-28T13:44:26.447" v="14" actId="26606"/>
          <pc:sldLayoutMkLst>
            <pc:docMk/>
            <pc:sldMasterMk cId="3743670321" sldId="2147483660"/>
            <pc:sldLayoutMk cId="150214459" sldId="2147483671"/>
          </pc:sldLayoutMkLst>
        </pc:sldLayoutChg>
      </pc:sldMaster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svg"/><Relationship Id="rId1" Type="http://schemas.openxmlformats.org/officeDocument/2006/relationships/image" Target="../media/image32.png"/><Relationship Id="rId4" Type="http://schemas.openxmlformats.org/officeDocument/2006/relationships/image" Target="../media/image35.svg"/></Relationships>
</file>

<file path=ppt/diagrams/_rels/drawing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svg"/><Relationship Id="rId1" Type="http://schemas.openxmlformats.org/officeDocument/2006/relationships/image" Target="../media/image32.png"/><Relationship Id="rId4" Type="http://schemas.openxmlformats.org/officeDocument/2006/relationships/image" Target="../media/image35.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B94989-E048-45D8-8F37-22F2FE86AB6F}"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EA79FA86-7446-47A6-93C2-00D7A63FB068}">
      <dgm:prSet/>
      <dgm:spPr/>
      <dgm:t>
        <a:bodyPr/>
        <a:lstStyle/>
        <a:p>
          <a:pPr>
            <a:lnSpc>
              <a:spcPct val="100000"/>
            </a:lnSpc>
          </a:pPr>
          <a:r>
            <a:rPr lang="pl-PL" b="1" i="0"/>
            <a:t>Kredyty węglowe stanowią przede wszystkim instrumenty inwestycyjne w proces:</a:t>
          </a:r>
          <a:endParaRPr lang="en-US"/>
        </a:p>
      </dgm:t>
    </dgm:pt>
    <dgm:pt modelId="{50C02E63-BC3C-4B27-86EE-DF4A8F31D842}" type="parTrans" cxnId="{D9759037-7EE8-487C-B338-41E6B23B660D}">
      <dgm:prSet/>
      <dgm:spPr/>
      <dgm:t>
        <a:bodyPr/>
        <a:lstStyle/>
        <a:p>
          <a:endParaRPr lang="en-US"/>
        </a:p>
      </dgm:t>
    </dgm:pt>
    <dgm:pt modelId="{511B2358-6D24-446A-B771-991CF5A7C3E0}" type="sibTrans" cxnId="{D9759037-7EE8-487C-B338-41E6B23B660D}">
      <dgm:prSet/>
      <dgm:spPr/>
      <dgm:t>
        <a:bodyPr/>
        <a:lstStyle/>
        <a:p>
          <a:endParaRPr lang="en-US"/>
        </a:p>
      </dgm:t>
    </dgm:pt>
    <dgm:pt modelId="{3F6CB643-7B41-4DB8-BD64-574785F1BCF3}">
      <dgm:prSet/>
      <dgm:spPr/>
      <dgm:t>
        <a:bodyPr/>
        <a:lstStyle/>
        <a:p>
          <a:pPr>
            <a:lnSpc>
              <a:spcPct val="100000"/>
            </a:lnSpc>
          </a:pPr>
          <a:r>
            <a:rPr lang="pl-PL"/>
            <a:t>- </a:t>
          </a:r>
          <a:r>
            <a:rPr lang="pl-PL" i="0"/>
            <a:t>w którym ludzie inwestują swoje środki pieniężne w projekty i działania, które pomagają zmniejszyć ilość dwutlenku węgla emitowanego do atmosfery.</a:t>
          </a:r>
          <a:endParaRPr lang="en-US"/>
        </a:p>
      </dgm:t>
    </dgm:pt>
    <dgm:pt modelId="{E6EAABDD-8E44-40F6-85FA-CD0253424325}" type="parTrans" cxnId="{6F8252CE-FB81-4273-ADBE-CF8CDE4140A3}">
      <dgm:prSet/>
      <dgm:spPr/>
      <dgm:t>
        <a:bodyPr/>
        <a:lstStyle/>
        <a:p>
          <a:endParaRPr lang="en-US"/>
        </a:p>
      </dgm:t>
    </dgm:pt>
    <dgm:pt modelId="{50D13756-E279-4279-B1AA-889BC5AAB965}" type="sibTrans" cxnId="{6F8252CE-FB81-4273-ADBE-CF8CDE4140A3}">
      <dgm:prSet/>
      <dgm:spPr/>
      <dgm:t>
        <a:bodyPr/>
        <a:lstStyle/>
        <a:p>
          <a:endParaRPr lang="en-US"/>
        </a:p>
      </dgm:t>
    </dgm:pt>
    <dgm:pt modelId="{DD91F630-DDA8-4653-9C2C-A5E5BBF4C96A}" type="pres">
      <dgm:prSet presAssocID="{42B94989-E048-45D8-8F37-22F2FE86AB6F}" presName="root" presStyleCnt="0">
        <dgm:presLayoutVars>
          <dgm:dir/>
          <dgm:resizeHandles val="exact"/>
        </dgm:presLayoutVars>
      </dgm:prSet>
      <dgm:spPr/>
    </dgm:pt>
    <dgm:pt modelId="{6261F8FF-3B86-440D-B287-0C2CF88BFA4C}" type="pres">
      <dgm:prSet presAssocID="{EA79FA86-7446-47A6-93C2-00D7A63FB068}" presName="compNode" presStyleCnt="0"/>
      <dgm:spPr/>
    </dgm:pt>
    <dgm:pt modelId="{9225C2B0-F411-421A-8093-CCEA079EA0D1}" type="pres">
      <dgm:prSet presAssocID="{EA79FA86-7446-47A6-93C2-00D7A63FB068}" presName="bgRect" presStyleLbl="bgShp" presStyleIdx="0" presStyleCnt="2"/>
      <dgm:spPr/>
    </dgm:pt>
    <dgm:pt modelId="{FFC76C15-4C8E-4CE5-92C1-F3ED5ECE0C8B}" type="pres">
      <dgm:prSet presAssocID="{EA79FA86-7446-47A6-93C2-00D7A63FB068}"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Pieniądze"/>
        </a:ext>
      </dgm:extLst>
    </dgm:pt>
    <dgm:pt modelId="{12D833C2-2E1D-43BA-AC47-044F9FA61364}" type="pres">
      <dgm:prSet presAssocID="{EA79FA86-7446-47A6-93C2-00D7A63FB068}" presName="spaceRect" presStyleCnt="0"/>
      <dgm:spPr/>
    </dgm:pt>
    <dgm:pt modelId="{9943D16D-3B00-427D-A9D7-CB165270831C}" type="pres">
      <dgm:prSet presAssocID="{EA79FA86-7446-47A6-93C2-00D7A63FB068}" presName="parTx" presStyleLbl="revTx" presStyleIdx="0" presStyleCnt="2">
        <dgm:presLayoutVars>
          <dgm:chMax val="0"/>
          <dgm:chPref val="0"/>
        </dgm:presLayoutVars>
      </dgm:prSet>
      <dgm:spPr/>
    </dgm:pt>
    <dgm:pt modelId="{51A70C45-7DA9-467C-B3AD-DA23605B4F41}" type="pres">
      <dgm:prSet presAssocID="{511B2358-6D24-446A-B771-991CF5A7C3E0}" presName="sibTrans" presStyleCnt="0"/>
      <dgm:spPr/>
    </dgm:pt>
    <dgm:pt modelId="{F7FE4885-3223-4421-AD47-0B6F695AFD9A}" type="pres">
      <dgm:prSet presAssocID="{3F6CB643-7B41-4DB8-BD64-574785F1BCF3}" presName="compNode" presStyleCnt="0"/>
      <dgm:spPr/>
    </dgm:pt>
    <dgm:pt modelId="{22B646DC-0DA9-42F4-B053-51F49CE8D8DC}" type="pres">
      <dgm:prSet presAssocID="{3F6CB643-7B41-4DB8-BD64-574785F1BCF3}" presName="bgRect" presStyleLbl="bgShp" presStyleIdx="1" presStyleCnt="2"/>
      <dgm:spPr/>
    </dgm:pt>
    <dgm:pt modelId="{DDDAC5BB-38D2-43EB-B9F0-B9C2AB20F83F}" type="pres">
      <dgm:prSet presAssocID="{3F6CB643-7B41-4DB8-BD64-574785F1BCF3}"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Fabryka"/>
        </a:ext>
      </dgm:extLst>
    </dgm:pt>
    <dgm:pt modelId="{D216D512-DAA5-4FCA-9DD7-840A1EC71BAB}" type="pres">
      <dgm:prSet presAssocID="{3F6CB643-7B41-4DB8-BD64-574785F1BCF3}" presName="spaceRect" presStyleCnt="0"/>
      <dgm:spPr/>
    </dgm:pt>
    <dgm:pt modelId="{9FEAB68B-466C-45F9-8C82-44F6519BFC06}" type="pres">
      <dgm:prSet presAssocID="{3F6CB643-7B41-4DB8-BD64-574785F1BCF3}" presName="parTx" presStyleLbl="revTx" presStyleIdx="1" presStyleCnt="2">
        <dgm:presLayoutVars>
          <dgm:chMax val="0"/>
          <dgm:chPref val="0"/>
        </dgm:presLayoutVars>
      </dgm:prSet>
      <dgm:spPr/>
    </dgm:pt>
  </dgm:ptLst>
  <dgm:cxnLst>
    <dgm:cxn modelId="{563B121D-AE55-46A9-869D-8E54822F40B1}" type="presOf" srcId="{3F6CB643-7B41-4DB8-BD64-574785F1BCF3}" destId="{9FEAB68B-466C-45F9-8C82-44F6519BFC06}" srcOrd="0" destOrd="0" presId="urn:microsoft.com/office/officeart/2018/2/layout/IconVerticalSolidList"/>
    <dgm:cxn modelId="{D9759037-7EE8-487C-B338-41E6B23B660D}" srcId="{42B94989-E048-45D8-8F37-22F2FE86AB6F}" destId="{EA79FA86-7446-47A6-93C2-00D7A63FB068}" srcOrd="0" destOrd="0" parTransId="{50C02E63-BC3C-4B27-86EE-DF4A8F31D842}" sibTransId="{511B2358-6D24-446A-B771-991CF5A7C3E0}"/>
    <dgm:cxn modelId="{FAE5BB46-6A42-457A-AAC3-8A01A0175385}" type="presOf" srcId="{EA79FA86-7446-47A6-93C2-00D7A63FB068}" destId="{9943D16D-3B00-427D-A9D7-CB165270831C}" srcOrd="0" destOrd="0" presId="urn:microsoft.com/office/officeart/2018/2/layout/IconVerticalSolidList"/>
    <dgm:cxn modelId="{6F8252CE-FB81-4273-ADBE-CF8CDE4140A3}" srcId="{42B94989-E048-45D8-8F37-22F2FE86AB6F}" destId="{3F6CB643-7B41-4DB8-BD64-574785F1BCF3}" srcOrd="1" destOrd="0" parTransId="{E6EAABDD-8E44-40F6-85FA-CD0253424325}" sibTransId="{50D13756-E279-4279-B1AA-889BC5AAB965}"/>
    <dgm:cxn modelId="{761EDAED-A856-431C-B414-C08F6A5A9719}" type="presOf" srcId="{42B94989-E048-45D8-8F37-22F2FE86AB6F}" destId="{DD91F630-DDA8-4653-9C2C-A5E5BBF4C96A}" srcOrd="0" destOrd="0" presId="urn:microsoft.com/office/officeart/2018/2/layout/IconVerticalSolidList"/>
    <dgm:cxn modelId="{AE15BC56-88BD-499D-83E7-7D527C3AE14A}" type="presParOf" srcId="{DD91F630-DDA8-4653-9C2C-A5E5BBF4C96A}" destId="{6261F8FF-3B86-440D-B287-0C2CF88BFA4C}" srcOrd="0" destOrd="0" presId="urn:microsoft.com/office/officeart/2018/2/layout/IconVerticalSolidList"/>
    <dgm:cxn modelId="{B14E46F3-70F9-41BB-8F5E-1688D435A1A8}" type="presParOf" srcId="{6261F8FF-3B86-440D-B287-0C2CF88BFA4C}" destId="{9225C2B0-F411-421A-8093-CCEA079EA0D1}" srcOrd="0" destOrd="0" presId="urn:microsoft.com/office/officeart/2018/2/layout/IconVerticalSolidList"/>
    <dgm:cxn modelId="{098DBD63-EF73-4D3E-9B70-5B45492412F8}" type="presParOf" srcId="{6261F8FF-3B86-440D-B287-0C2CF88BFA4C}" destId="{FFC76C15-4C8E-4CE5-92C1-F3ED5ECE0C8B}" srcOrd="1" destOrd="0" presId="urn:microsoft.com/office/officeart/2018/2/layout/IconVerticalSolidList"/>
    <dgm:cxn modelId="{49B03674-5E81-4859-A311-D4C64C595E6D}" type="presParOf" srcId="{6261F8FF-3B86-440D-B287-0C2CF88BFA4C}" destId="{12D833C2-2E1D-43BA-AC47-044F9FA61364}" srcOrd="2" destOrd="0" presId="urn:microsoft.com/office/officeart/2018/2/layout/IconVerticalSolidList"/>
    <dgm:cxn modelId="{F24872E5-3D6C-4508-A122-F0BB5D7DAF05}" type="presParOf" srcId="{6261F8FF-3B86-440D-B287-0C2CF88BFA4C}" destId="{9943D16D-3B00-427D-A9D7-CB165270831C}" srcOrd="3" destOrd="0" presId="urn:microsoft.com/office/officeart/2018/2/layout/IconVerticalSolidList"/>
    <dgm:cxn modelId="{D1EDCCE2-A974-428B-86CB-C001C291E22C}" type="presParOf" srcId="{DD91F630-DDA8-4653-9C2C-A5E5BBF4C96A}" destId="{51A70C45-7DA9-467C-B3AD-DA23605B4F41}" srcOrd="1" destOrd="0" presId="urn:microsoft.com/office/officeart/2018/2/layout/IconVerticalSolidList"/>
    <dgm:cxn modelId="{8B7EBE82-0624-490B-A283-2551B3F357FB}" type="presParOf" srcId="{DD91F630-DDA8-4653-9C2C-A5E5BBF4C96A}" destId="{F7FE4885-3223-4421-AD47-0B6F695AFD9A}" srcOrd="2" destOrd="0" presId="urn:microsoft.com/office/officeart/2018/2/layout/IconVerticalSolidList"/>
    <dgm:cxn modelId="{795DF6F1-F2C9-48DD-85A9-3A3145239C47}" type="presParOf" srcId="{F7FE4885-3223-4421-AD47-0B6F695AFD9A}" destId="{22B646DC-0DA9-42F4-B053-51F49CE8D8DC}" srcOrd="0" destOrd="0" presId="urn:microsoft.com/office/officeart/2018/2/layout/IconVerticalSolidList"/>
    <dgm:cxn modelId="{9ADFAB49-62BA-42B3-B76F-F19A02AD9392}" type="presParOf" srcId="{F7FE4885-3223-4421-AD47-0B6F695AFD9A}" destId="{DDDAC5BB-38D2-43EB-B9F0-B9C2AB20F83F}" srcOrd="1" destOrd="0" presId="urn:microsoft.com/office/officeart/2018/2/layout/IconVerticalSolidList"/>
    <dgm:cxn modelId="{53B1FEAF-90A0-496F-B823-460CA45167C5}" type="presParOf" srcId="{F7FE4885-3223-4421-AD47-0B6F695AFD9A}" destId="{D216D512-DAA5-4FCA-9DD7-840A1EC71BAB}" srcOrd="2" destOrd="0" presId="urn:microsoft.com/office/officeart/2018/2/layout/IconVerticalSolidList"/>
    <dgm:cxn modelId="{EBAEEF12-3FA1-4796-BDEF-C0A00936D237}" type="presParOf" srcId="{F7FE4885-3223-4421-AD47-0B6F695AFD9A}" destId="{9FEAB68B-466C-45F9-8C82-44F6519BFC06}"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25C2B0-F411-421A-8093-CCEA079EA0D1}">
      <dsp:nvSpPr>
        <dsp:cNvPr id="0" name=""/>
        <dsp:cNvSpPr/>
      </dsp:nvSpPr>
      <dsp:spPr>
        <a:xfrm>
          <a:off x="0" y="676084"/>
          <a:ext cx="10515600" cy="124815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FC76C15-4C8E-4CE5-92C1-F3ED5ECE0C8B}">
      <dsp:nvSpPr>
        <dsp:cNvPr id="0" name=""/>
        <dsp:cNvSpPr/>
      </dsp:nvSpPr>
      <dsp:spPr>
        <a:xfrm>
          <a:off x="377567" y="956919"/>
          <a:ext cx="686485" cy="68648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43D16D-3B00-427D-A9D7-CB165270831C}">
      <dsp:nvSpPr>
        <dsp:cNvPr id="0" name=""/>
        <dsp:cNvSpPr/>
      </dsp:nvSpPr>
      <dsp:spPr>
        <a:xfrm>
          <a:off x="1441620" y="676084"/>
          <a:ext cx="9073979" cy="12481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2097" tIns="132097" rIns="132097" bIns="132097" numCol="1" spcCol="1270" anchor="ctr" anchorCtr="0">
          <a:noAutofit/>
        </a:bodyPr>
        <a:lstStyle/>
        <a:p>
          <a:pPr marL="0" lvl="0" indent="0" algn="l" defTabSz="933450">
            <a:lnSpc>
              <a:spcPct val="100000"/>
            </a:lnSpc>
            <a:spcBef>
              <a:spcPct val="0"/>
            </a:spcBef>
            <a:spcAft>
              <a:spcPct val="35000"/>
            </a:spcAft>
            <a:buNone/>
          </a:pPr>
          <a:r>
            <a:rPr lang="pl-PL" sz="2100" b="1" i="0" kern="1200"/>
            <a:t>Kredyty węglowe stanowią przede wszystkim instrumenty inwestycyjne w proces:</a:t>
          </a:r>
          <a:endParaRPr lang="en-US" sz="2100" kern="1200"/>
        </a:p>
      </dsp:txBody>
      <dsp:txXfrm>
        <a:off x="1441620" y="676084"/>
        <a:ext cx="9073979" cy="1248156"/>
      </dsp:txXfrm>
    </dsp:sp>
    <dsp:sp modelId="{22B646DC-0DA9-42F4-B053-51F49CE8D8DC}">
      <dsp:nvSpPr>
        <dsp:cNvPr id="0" name=""/>
        <dsp:cNvSpPr/>
      </dsp:nvSpPr>
      <dsp:spPr>
        <a:xfrm>
          <a:off x="0" y="2236279"/>
          <a:ext cx="10515600" cy="124815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DDAC5BB-38D2-43EB-B9F0-B9C2AB20F83F}">
      <dsp:nvSpPr>
        <dsp:cNvPr id="0" name=""/>
        <dsp:cNvSpPr/>
      </dsp:nvSpPr>
      <dsp:spPr>
        <a:xfrm>
          <a:off x="377567" y="2517114"/>
          <a:ext cx="686485" cy="68648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FEAB68B-466C-45F9-8C82-44F6519BFC06}">
      <dsp:nvSpPr>
        <dsp:cNvPr id="0" name=""/>
        <dsp:cNvSpPr/>
      </dsp:nvSpPr>
      <dsp:spPr>
        <a:xfrm>
          <a:off x="1441620" y="2236279"/>
          <a:ext cx="9073979" cy="12481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2097" tIns="132097" rIns="132097" bIns="132097" numCol="1" spcCol="1270" anchor="ctr" anchorCtr="0">
          <a:noAutofit/>
        </a:bodyPr>
        <a:lstStyle/>
        <a:p>
          <a:pPr marL="0" lvl="0" indent="0" algn="l" defTabSz="933450">
            <a:lnSpc>
              <a:spcPct val="100000"/>
            </a:lnSpc>
            <a:spcBef>
              <a:spcPct val="0"/>
            </a:spcBef>
            <a:spcAft>
              <a:spcPct val="35000"/>
            </a:spcAft>
            <a:buNone/>
          </a:pPr>
          <a:r>
            <a:rPr lang="pl-PL" sz="2100" kern="1200"/>
            <a:t>- </a:t>
          </a:r>
          <a:r>
            <a:rPr lang="pl-PL" sz="2100" i="0" kern="1200"/>
            <a:t>w którym ludzie inwestują swoje środki pieniężne w projekty i działania, które pomagają zmniejszyć ilość dwutlenku węgla emitowanego do atmosfery.</a:t>
          </a:r>
          <a:endParaRPr lang="en-US" sz="2100" kern="1200"/>
        </a:p>
      </dsp:txBody>
      <dsp:txXfrm>
        <a:off x="1441620" y="2236279"/>
        <a:ext cx="9073979" cy="1248156"/>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Graphic 1" descr="Tag=AccentColor&#10;Flavor=Light&#10;Target=Fill">
            <a:extLst>
              <a:ext uri="{FF2B5EF4-FFF2-40B4-BE49-F238E27FC236}">
                <a16:creationId xmlns:a16="http://schemas.microsoft.com/office/drawing/2014/main" id="{0D57E7FA-E8FC-45AC-868F-CDC8144939D6}"/>
              </a:ext>
            </a:extLst>
          </p:cNvPr>
          <p:cNvSpPr/>
          <p:nvPr/>
        </p:nvSpPr>
        <p:spPr>
          <a:xfrm rot="10800000" flipV="1">
            <a:off x="2599854" y="527562"/>
            <a:ext cx="6992292" cy="5102484"/>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807094A5-EB6F-441D-88F8-CD7A30C84707}"/>
              </a:ext>
            </a:extLst>
          </p:cNvPr>
          <p:cNvSpPr>
            <a:spLocks noGrp="1"/>
          </p:cNvSpPr>
          <p:nvPr>
            <p:ph type="ctrTitle"/>
          </p:nvPr>
        </p:nvSpPr>
        <p:spPr>
          <a:xfrm>
            <a:off x="1508760" y="1591056"/>
            <a:ext cx="5705856" cy="3264408"/>
          </a:xfrm>
        </p:spPr>
        <p:txBody>
          <a:bodyPr anchor="b">
            <a:normAutofit/>
          </a:bodyPr>
          <a:lstStyle>
            <a:lvl1pPr algn="l">
              <a:defRPr sz="48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1C7CE1E3-3929-42A6-81B7-056BD88EF353}"/>
              </a:ext>
            </a:extLst>
          </p:cNvPr>
          <p:cNvSpPr>
            <a:spLocks noGrp="1"/>
          </p:cNvSpPr>
          <p:nvPr>
            <p:ph type="subTitle" idx="1"/>
          </p:nvPr>
        </p:nvSpPr>
        <p:spPr>
          <a:xfrm>
            <a:off x="1524000" y="4928616"/>
            <a:ext cx="5705856" cy="996696"/>
          </a:xfrm>
        </p:spPr>
        <p:txBody>
          <a:bodyPr/>
          <a:lstStyle>
            <a:lvl1pPr marL="0" indent="0" algn="l">
              <a:buNone/>
              <a:defRPr sz="24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5CE951E3-0794-422C-AF76-0AD4A7FB19EB}"/>
              </a:ext>
            </a:extLst>
          </p:cNvPr>
          <p:cNvSpPr>
            <a:spLocks noGrp="1"/>
          </p:cNvSpPr>
          <p:nvPr>
            <p:ph type="dt" sz="half" idx="10"/>
          </p:nvPr>
        </p:nvSpPr>
        <p:spPr/>
        <p:txBody>
          <a:bodyPr/>
          <a:lstStyle/>
          <a:p>
            <a:fld id="{3C04E684-10F4-4CC3-A0B9-F03AA7BE37CF}" type="datetimeFigureOut">
              <a:rPr lang="en-US" smtClean="0"/>
              <a:t>6/6/2024</a:t>
            </a:fld>
            <a:endParaRPr lang="en-US"/>
          </a:p>
        </p:txBody>
      </p:sp>
      <p:sp>
        <p:nvSpPr>
          <p:cNvPr id="5" name="Footer Placeholder 4">
            <a:extLst>
              <a:ext uri="{FF2B5EF4-FFF2-40B4-BE49-F238E27FC236}">
                <a16:creationId xmlns:a16="http://schemas.microsoft.com/office/drawing/2014/main" id="{114EBFA8-0291-4D77-A9D9-B17FC2382A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7AC4D4-C4EE-4624-A329-C608A1D5AFE1}"/>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15099501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Graphic 1" descr="Tag=AccentColor&#10;Flavor=Light&#10;Target=Fill">
            <a:extLst>
              <a:ext uri="{FF2B5EF4-FFF2-40B4-BE49-F238E27FC236}">
                <a16:creationId xmlns:a16="http://schemas.microsoft.com/office/drawing/2014/main" id="{0EE21C0F-70D8-4F3C-9392-07559C90EE6E}"/>
              </a:ext>
            </a:extLst>
          </p:cNvPr>
          <p:cNvSpPr/>
          <p:nvPr/>
        </p:nvSpPr>
        <p:spPr>
          <a:xfrm rot="10800000" flipH="1" flipV="1">
            <a:off x="684965" y="1332237"/>
            <a:ext cx="5263732" cy="3841102"/>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48DB1DFE-8154-440D-93CF-FEF7860E897F}"/>
              </a:ext>
            </a:extLst>
          </p:cNvPr>
          <p:cNvSpPr>
            <a:spLocks noGrp="1"/>
          </p:cNvSpPr>
          <p:nvPr>
            <p:ph type="title"/>
          </p:nvPr>
        </p:nvSpPr>
        <p:spPr>
          <a:xfrm>
            <a:off x="1399032" y="2523744"/>
            <a:ext cx="3831336" cy="1453896"/>
          </a:xfrm>
        </p:spPr>
        <p:txBody>
          <a:bodyPr anchor="b"/>
          <a:lstStyle>
            <a:lvl1pPr algn="ctr">
              <a:defRPr sz="32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CD9D1F5-05CC-48F3-A314-315EF1703043}"/>
              </a:ext>
            </a:extLst>
          </p:cNvPr>
          <p:cNvSpPr>
            <a:spLocks noGrp="1"/>
          </p:cNvSpPr>
          <p:nvPr>
            <p:ph type="pic" idx="1"/>
          </p:nvPr>
        </p:nvSpPr>
        <p:spPr>
          <a:xfrm>
            <a:off x="6711696" y="640079"/>
            <a:ext cx="4837176" cy="55686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211807DE-1178-4BBB-89D8-9046239C2DE9}"/>
              </a:ext>
            </a:extLst>
          </p:cNvPr>
          <p:cNvSpPr>
            <a:spLocks noGrp="1"/>
          </p:cNvSpPr>
          <p:nvPr>
            <p:ph type="body" sz="half" idx="2"/>
          </p:nvPr>
        </p:nvSpPr>
        <p:spPr>
          <a:xfrm>
            <a:off x="1655064" y="4087368"/>
            <a:ext cx="3319272" cy="649224"/>
          </a:xfrm>
        </p:spPr>
        <p:txBody>
          <a:bodyPr>
            <a:noAutofit/>
          </a:bodyPr>
          <a:lstStyle>
            <a:lvl1pPr marL="0" indent="0" algn="ctr">
              <a:buNone/>
              <a:defRPr sz="2000" cap="all"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D48EA59-A1BC-48B7-9495-6D5C6035B14B}"/>
              </a:ext>
            </a:extLst>
          </p:cNvPr>
          <p:cNvSpPr>
            <a:spLocks noGrp="1"/>
          </p:cNvSpPr>
          <p:nvPr>
            <p:ph type="dt" sz="half" idx="10"/>
          </p:nvPr>
        </p:nvSpPr>
        <p:spPr/>
        <p:txBody>
          <a:bodyPr/>
          <a:lstStyle/>
          <a:p>
            <a:fld id="{3C04E684-10F4-4CC3-A0B9-F03AA7BE37CF}" type="datetimeFigureOut">
              <a:rPr lang="en-US" smtClean="0"/>
              <a:t>6/6/2024</a:t>
            </a:fld>
            <a:endParaRPr lang="en-US"/>
          </a:p>
        </p:txBody>
      </p:sp>
      <p:sp>
        <p:nvSpPr>
          <p:cNvPr id="6" name="Footer Placeholder 5">
            <a:extLst>
              <a:ext uri="{FF2B5EF4-FFF2-40B4-BE49-F238E27FC236}">
                <a16:creationId xmlns:a16="http://schemas.microsoft.com/office/drawing/2014/main" id="{49F85A72-B50F-440E-AAD3-53C099F6D9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C2D00B-4207-4720-8C68-605CAFDD5CA2}"/>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4798612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C888B-58B8-4428-8B1D-4E26FC5DD59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314F67B-D516-42FA-A2CA-2DCD37CFE8D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2BA5FF-4919-4FF8-9C04-06CE156B762F}"/>
              </a:ext>
            </a:extLst>
          </p:cNvPr>
          <p:cNvSpPr>
            <a:spLocks noGrp="1"/>
          </p:cNvSpPr>
          <p:nvPr>
            <p:ph type="dt" sz="half" idx="10"/>
          </p:nvPr>
        </p:nvSpPr>
        <p:spPr/>
        <p:txBody>
          <a:bodyPr/>
          <a:lstStyle/>
          <a:p>
            <a:fld id="{3C04E684-10F4-4CC3-A0B9-F03AA7BE37CF}" type="datetimeFigureOut">
              <a:rPr lang="en-US" smtClean="0"/>
              <a:t>6/6/2024</a:t>
            </a:fld>
            <a:endParaRPr lang="en-US"/>
          </a:p>
        </p:txBody>
      </p:sp>
      <p:sp>
        <p:nvSpPr>
          <p:cNvPr id="5" name="Footer Placeholder 4">
            <a:extLst>
              <a:ext uri="{FF2B5EF4-FFF2-40B4-BE49-F238E27FC236}">
                <a16:creationId xmlns:a16="http://schemas.microsoft.com/office/drawing/2014/main" id="{CBEDA970-128E-4150-8E5A-A1B056E835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EC6CD1-EE5E-42EF-B76D-BB803BA6AB5E}"/>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27014040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50C2A1B-34CA-4877-9435-D77DF325757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F255E5E-4A81-44CC-8D99-F56E625D463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9CEECF-A221-4ECC-AD9C-E197D516D24C}"/>
              </a:ext>
            </a:extLst>
          </p:cNvPr>
          <p:cNvSpPr>
            <a:spLocks noGrp="1"/>
          </p:cNvSpPr>
          <p:nvPr>
            <p:ph type="dt" sz="half" idx="10"/>
          </p:nvPr>
        </p:nvSpPr>
        <p:spPr/>
        <p:txBody>
          <a:bodyPr/>
          <a:lstStyle/>
          <a:p>
            <a:fld id="{3C04E684-10F4-4CC3-A0B9-F03AA7BE37CF}" type="datetimeFigureOut">
              <a:rPr lang="en-US" smtClean="0"/>
              <a:t>6/6/2024</a:t>
            </a:fld>
            <a:endParaRPr lang="en-US"/>
          </a:p>
        </p:txBody>
      </p:sp>
      <p:sp>
        <p:nvSpPr>
          <p:cNvPr id="5" name="Footer Placeholder 4">
            <a:extLst>
              <a:ext uri="{FF2B5EF4-FFF2-40B4-BE49-F238E27FC236}">
                <a16:creationId xmlns:a16="http://schemas.microsoft.com/office/drawing/2014/main" id="{018F41AE-0DDE-49ED-9F0C-E0E16F599A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B47FB7-77F0-4C43-B81E-D04B31C953DA}"/>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3002634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Shape 6" descr="Tag=AccentColor&#10;Flavor=Light&#10;Target=Fill">
            <a:extLst>
              <a:ext uri="{FF2B5EF4-FFF2-40B4-BE49-F238E27FC236}">
                <a16:creationId xmlns:a16="http://schemas.microsoft.com/office/drawing/2014/main" id="{13B7BB51-92B8-4089-8DAB-1202A4D1C6A3}"/>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011680"/>
            <a:ext cx="1051560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0BAE770-8363-44CD-8A22-AB26C5C5361B}"/>
              </a:ext>
            </a:extLst>
          </p:cNvPr>
          <p:cNvSpPr>
            <a:spLocks noGrp="1"/>
          </p:cNvSpPr>
          <p:nvPr>
            <p:ph type="dt" sz="half" idx="10"/>
          </p:nvPr>
        </p:nvSpPr>
        <p:spPr/>
        <p:txBody>
          <a:bodyPr/>
          <a:lstStyle/>
          <a:p>
            <a:fld id="{3C04E684-10F4-4CC3-A0B9-F03AA7BE37CF}" type="datetimeFigureOut">
              <a:rPr lang="en-US" smtClean="0"/>
              <a:t>6/6/2024</a:t>
            </a:fld>
            <a:endParaRPr lang="en-US"/>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2455853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Graphic 9" descr="Tag=AccentColor&#10;Flavor=Light&#10;Target=Fill">
            <a:extLst>
              <a:ext uri="{FF2B5EF4-FFF2-40B4-BE49-F238E27FC236}">
                <a16:creationId xmlns:a16="http://schemas.microsoft.com/office/drawing/2014/main" id="{DB2CE8D6-5B4E-4EBE-9ED5-A1DA7E2A5CDA}"/>
              </a:ext>
            </a:extLst>
          </p:cNvPr>
          <p:cNvSpPr/>
          <p:nvPr/>
        </p:nvSpPr>
        <p:spPr>
          <a:xfrm>
            <a:off x="7209816" y="0"/>
            <a:ext cx="4143984" cy="5747660"/>
          </a:xfrm>
          <a:custGeom>
            <a:avLst/>
            <a:gdLst>
              <a:gd name="connsiteX0" fmla="*/ 0 w 3843750"/>
              <a:gd name="connsiteY0" fmla="*/ 346 h 5956080"/>
              <a:gd name="connsiteX1" fmla="*/ 72373 w 3843750"/>
              <a:gd name="connsiteY1" fmla="*/ 2447534 h 5956080"/>
              <a:gd name="connsiteX2" fmla="*/ 145093 w 3843750"/>
              <a:gd name="connsiteY2" fmla="*/ 3878724 h 5956080"/>
              <a:gd name="connsiteX3" fmla="*/ 237897 w 3843750"/>
              <a:gd name="connsiteY3" fmla="*/ 4208041 h 5956080"/>
              <a:gd name="connsiteX4" fmla="*/ 281875 w 3843750"/>
              <a:gd name="connsiteY4" fmla="*/ 4677601 h 5956080"/>
              <a:gd name="connsiteX5" fmla="*/ 360135 w 3843750"/>
              <a:gd name="connsiteY5" fmla="*/ 5287407 h 5956080"/>
              <a:gd name="connsiteX6" fmla="*/ 414155 w 3843750"/>
              <a:gd name="connsiteY6" fmla="*/ 5817914 h 5956080"/>
              <a:gd name="connsiteX7" fmla="*/ 681487 w 3843750"/>
              <a:gd name="connsiteY7" fmla="*/ 5914873 h 5956080"/>
              <a:gd name="connsiteX8" fmla="*/ 892373 w 3843750"/>
              <a:gd name="connsiteY8" fmla="*/ 5605295 h 5956080"/>
              <a:gd name="connsiteX9" fmla="*/ 1027770 w 3843750"/>
              <a:gd name="connsiteY9" fmla="*/ 5804063 h 5956080"/>
              <a:gd name="connsiteX10" fmla="*/ 1200566 w 3843750"/>
              <a:gd name="connsiteY10" fmla="*/ 5527036 h 5956080"/>
              <a:gd name="connsiteX11" fmla="*/ 1348083 w 3843750"/>
              <a:gd name="connsiteY11" fmla="*/ 5363590 h 5956080"/>
              <a:gd name="connsiteX12" fmla="*/ 1425997 w 3843750"/>
              <a:gd name="connsiteY12" fmla="*/ 4800532 h 5956080"/>
              <a:gd name="connsiteX13" fmla="*/ 1517416 w 3843750"/>
              <a:gd name="connsiteY13" fmla="*/ 4640549 h 5956080"/>
              <a:gd name="connsiteX14" fmla="*/ 1569705 w 3843750"/>
              <a:gd name="connsiteY14" fmla="*/ 4803995 h 5956080"/>
              <a:gd name="connsiteX15" fmla="*/ 1530921 w 3843750"/>
              <a:gd name="connsiteY15" fmla="*/ 5433885 h 5956080"/>
              <a:gd name="connsiteX16" fmla="*/ 1614721 w 3843750"/>
              <a:gd name="connsiteY16" fmla="*/ 5319957 h 5956080"/>
              <a:gd name="connsiteX17" fmla="*/ 1800676 w 3843750"/>
              <a:gd name="connsiteY17" fmla="*/ 4608691 h 5956080"/>
              <a:gd name="connsiteX18" fmla="*/ 1918759 w 3843750"/>
              <a:gd name="connsiteY18" fmla="*/ 4486799 h 5956080"/>
              <a:gd name="connsiteX19" fmla="*/ 2009139 w 3843750"/>
              <a:gd name="connsiteY19" fmla="*/ 4715000 h 5956080"/>
              <a:gd name="connsiteX20" fmla="*/ 2135532 w 3843750"/>
              <a:gd name="connsiteY20" fmla="*/ 5321689 h 5956080"/>
              <a:gd name="connsiteX21" fmla="*/ 2209291 w 3843750"/>
              <a:gd name="connsiteY21" fmla="*/ 5028733 h 5956080"/>
              <a:gd name="connsiteX22" fmla="*/ 2501208 w 3843750"/>
              <a:gd name="connsiteY22" fmla="*/ 4457711 h 5956080"/>
              <a:gd name="connsiteX23" fmla="*/ 2695127 w 3843750"/>
              <a:gd name="connsiteY23" fmla="*/ 4973674 h 5956080"/>
              <a:gd name="connsiteX24" fmla="*/ 2825329 w 3843750"/>
              <a:gd name="connsiteY24" fmla="*/ 4563328 h 5956080"/>
              <a:gd name="connsiteX25" fmla="*/ 2904628 w 3843750"/>
              <a:gd name="connsiteY25" fmla="*/ 4466368 h 5956080"/>
              <a:gd name="connsiteX26" fmla="*/ 2922635 w 3843750"/>
              <a:gd name="connsiteY26" fmla="*/ 4519696 h 5956080"/>
              <a:gd name="connsiteX27" fmla="*/ 3089544 w 3843750"/>
              <a:gd name="connsiteY27" fmla="*/ 3606545 h 5956080"/>
              <a:gd name="connsiteX28" fmla="*/ 3150490 w 3843750"/>
              <a:gd name="connsiteY28" fmla="*/ 3989882 h 5956080"/>
              <a:gd name="connsiteX29" fmla="*/ 3755448 w 3843750"/>
              <a:gd name="connsiteY29" fmla="*/ 1538193 h 5956080"/>
              <a:gd name="connsiteX30" fmla="*/ 3850330 w 3843750"/>
              <a:gd name="connsiteY30" fmla="*/ 0 h 5956080"/>
              <a:gd name="connsiteX31" fmla="*/ 0 w 3843750"/>
              <a:gd name="connsiteY31" fmla="*/ 0 h 59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843750" h="5956080">
                <a:moveTo>
                  <a:pt x="0" y="346"/>
                </a:moveTo>
                <a:cubicBezTo>
                  <a:pt x="12120" y="1234155"/>
                  <a:pt x="72720" y="2447534"/>
                  <a:pt x="72373" y="2447534"/>
                </a:cubicBezTo>
                <a:cubicBezTo>
                  <a:pt x="72720" y="2449265"/>
                  <a:pt x="114274" y="3641520"/>
                  <a:pt x="145093" y="3878724"/>
                </a:cubicBezTo>
                <a:cubicBezTo>
                  <a:pt x="176258" y="4119392"/>
                  <a:pt x="210194" y="3969797"/>
                  <a:pt x="237897" y="4208041"/>
                </a:cubicBezTo>
                <a:cubicBezTo>
                  <a:pt x="250017" y="4367677"/>
                  <a:pt x="237204" y="4527661"/>
                  <a:pt x="281875" y="4677601"/>
                </a:cubicBezTo>
                <a:cubicBezTo>
                  <a:pt x="278758" y="4908226"/>
                  <a:pt x="338319" y="5059552"/>
                  <a:pt x="360135" y="5287407"/>
                </a:cubicBezTo>
                <a:cubicBezTo>
                  <a:pt x="370177" y="5468860"/>
                  <a:pt x="348015" y="5649274"/>
                  <a:pt x="414155" y="5817914"/>
                </a:cubicBezTo>
                <a:cubicBezTo>
                  <a:pt x="467137" y="5947770"/>
                  <a:pt x="534662" y="6049578"/>
                  <a:pt x="681487" y="5914873"/>
                </a:cubicBezTo>
                <a:cubicBezTo>
                  <a:pt x="680448" y="5747964"/>
                  <a:pt x="925963" y="5772897"/>
                  <a:pt x="892373" y="5605295"/>
                </a:cubicBezTo>
                <a:cubicBezTo>
                  <a:pt x="1003184" y="5641309"/>
                  <a:pt x="945009" y="5759046"/>
                  <a:pt x="1027770" y="5804063"/>
                </a:cubicBezTo>
                <a:cubicBezTo>
                  <a:pt x="1099105" y="5719915"/>
                  <a:pt x="1051664" y="5551968"/>
                  <a:pt x="1200566" y="5527036"/>
                </a:cubicBezTo>
                <a:cubicBezTo>
                  <a:pt x="1352931" y="5564088"/>
                  <a:pt x="1336655" y="5453970"/>
                  <a:pt x="1348083" y="5363590"/>
                </a:cubicBezTo>
                <a:cubicBezTo>
                  <a:pt x="1370938" y="5149586"/>
                  <a:pt x="1389291" y="5009687"/>
                  <a:pt x="1425997" y="4800532"/>
                </a:cubicBezTo>
                <a:cubicBezTo>
                  <a:pt x="1436385" y="4748243"/>
                  <a:pt x="1415608" y="4628775"/>
                  <a:pt x="1517416" y="4640549"/>
                </a:cubicBezTo>
                <a:cubicBezTo>
                  <a:pt x="1596022" y="4651976"/>
                  <a:pt x="1566242" y="4746512"/>
                  <a:pt x="1569705" y="4803995"/>
                </a:cubicBezTo>
                <a:cubicBezTo>
                  <a:pt x="1600177" y="5128809"/>
                  <a:pt x="1532998" y="5109763"/>
                  <a:pt x="1530921" y="5433885"/>
                </a:cubicBezTo>
                <a:cubicBezTo>
                  <a:pt x="1530574" y="5446697"/>
                  <a:pt x="1580786" y="5458125"/>
                  <a:pt x="1614721" y="5319957"/>
                </a:cubicBezTo>
                <a:cubicBezTo>
                  <a:pt x="1681208" y="5047432"/>
                  <a:pt x="1760507" y="4832736"/>
                  <a:pt x="1800676" y="4608691"/>
                </a:cubicBezTo>
                <a:cubicBezTo>
                  <a:pt x="1848463" y="4656824"/>
                  <a:pt x="1889671" y="4439704"/>
                  <a:pt x="1918759" y="4486799"/>
                </a:cubicBezTo>
                <a:cubicBezTo>
                  <a:pt x="1932264" y="4566098"/>
                  <a:pt x="1956503" y="4642626"/>
                  <a:pt x="2009139" y="4715000"/>
                </a:cubicBezTo>
                <a:cubicBezTo>
                  <a:pt x="2054502" y="4933851"/>
                  <a:pt x="2004983" y="5137812"/>
                  <a:pt x="2135532" y="5321689"/>
                </a:cubicBezTo>
                <a:cubicBezTo>
                  <a:pt x="2135532" y="5321689"/>
                  <a:pt x="2137610" y="5265245"/>
                  <a:pt x="2209291" y="5028733"/>
                </a:cubicBezTo>
                <a:cubicBezTo>
                  <a:pt x="2267120" y="4838277"/>
                  <a:pt x="2341225" y="4936622"/>
                  <a:pt x="2501208" y="4457711"/>
                </a:cubicBezTo>
                <a:cubicBezTo>
                  <a:pt x="2545186" y="4641934"/>
                  <a:pt x="2446495" y="4877753"/>
                  <a:pt x="2695127" y="4973674"/>
                </a:cubicBezTo>
                <a:cubicBezTo>
                  <a:pt x="2743260" y="4833775"/>
                  <a:pt x="2706208" y="4662365"/>
                  <a:pt x="2825329" y="4563328"/>
                </a:cubicBezTo>
                <a:cubicBezTo>
                  <a:pt x="2859958" y="4534586"/>
                  <a:pt x="2884890" y="4501689"/>
                  <a:pt x="2904628" y="4466368"/>
                </a:cubicBezTo>
                <a:cubicBezTo>
                  <a:pt x="2910515" y="4484375"/>
                  <a:pt x="2916749" y="4503074"/>
                  <a:pt x="2922635" y="4519696"/>
                </a:cubicBezTo>
                <a:cubicBezTo>
                  <a:pt x="2946529" y="4491647"/>
                  <a:pt x="3082618" y="3784882"/>
                  <a:pt x="3089544" y="3606545"/>
                </a:cubicBezTo>
                <a:cubicBezTo>
                  <a:pt x="3124172" y="3733285"/>
                  <a:pt x="3150490" y="3989882"/>
                  <a:pt x="3150490" y="3989882"/>
                </a:cubicBezTo>
                <a:cubicBezTo>
                  <a:pt x="3150490" y="3989882"/>
                  <a:pt x="3300085" y="3936900"/>
                  <a:pt x="3755448" y="1538193"/>
                </a:cubicBezTo>
                <a:cubicBezTo>
                  <a:pt x="3791461" y="1348775"/>
                  <a:pt x="3824704" y="697762"/>
                  <a:pt x="3850330" y="0"/>
                </a:cubicBezTo>
                <a:lnTo>
                  <a:pt x="0" y="0"/>
                </a:lnTo>
                <a:close/>
              </a:path>
            </a:pathLst>
          </a:custGeom>
          <a:solidFill>
            <a:schemeClr val="accent1">
              <a:alpha val="20000"/>
            </a:schemeClr>
          </a:solidFill>
          <a:ln w="32707"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64AD5705-B027-4C44-B38A-60296E29EB12}"/>
              </a:ext>
            </a:extLst>
          </p:cNvPr>
          <p:cNvSpPr>
            <a:spLocks noGrp="1"/>
          </p:cNvSpPr>
          <p:nvPr>
            <p:ph type="title"/>
          </p:nvPr>
        </p:nvSpPr>
        <p:spPr>
          <a:xfrm>
            <a:off x="831850" y="1078991"/>
            <a:ext cx="5266944" cy="3136392"/>
          </a:xfrm>
        </p:spPr>
        <p:txBody>
          <a:bodyPr anchor="b">
            <a:normAutofit/>
          </a:bodyPr>
          <a:lstStyle>
            <a:lvl1pPr>
              <a:defRPr sz="48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E8BBAC4-9088-44CF-BA2D-B8DD24FB5274}"/>
              </a:ext>
            </a:extLst>
          </p:cNvPr>
          <p:cNvSpPr>
            <a:spLocks noGrp="1"/>
          </p:cNvSpPr>
          <p:nvPr>
            <p:ph type="body" idx="1"/>
          </p:nvPr>
        </p:nvSpPr>
        <p:spPr>
          <a:xfrm>
            <a:off x="831850" y="4279392"/>
            <a:ext cx="5266944" cy="1500187"/>
          </a:xfrm>
        </p:spPr>
        <p:txBody>
          <a:bodyPr/>
          <a:lstStyle>
            <a:lvl1pPr marL="0" indent="0">
              <a:buNone/>
              <a:defRPr sz="2400" cap="all"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fld id="{3C04E684-10F4-4CC3-A0B9-F03AA7BE37CF}" type="datetimeFigureOut">
              <a:rPr lang="en-US" smtClean="0"/>
              <a:t>6/6/2024</a:t>
            </a:fld>
            <a:endParaRPr lang="en-US"/>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15095931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FD51F360-8860-4FB5-A0A5-773473DD8B39}"/>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p:nvSpPr>
          <p:cNvPr id="2" name="Title 1">
            <a:extLst>
              <a:ext uri="{FF2B5EF4-FFF2-40B4-BE49-F238E27FC236}">
                <a16:creationId xmlns:a16="http://schemas.microsoft.com/office/drawing/2014/main" id="{D2A77EC9-372A-4ECA-9088-780532AF057F}"/>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C882CE-1B27-414A-9B06-AA5D2DB683BA}"/>
              </a:ext>
            </a:extLst>
          </p:cNvPr>
          <p:cNvSpPr>
            <a:spLocks noGrp="1"/>
          </p:cNvSpPr>
          <p:nvPr>
            <p:ph sz="half" idx="1"/>
          </p:nvPr>
        </p:nvSpPr>
        <p:spPr>
          <a:xfrm>
            <a:off x="838200"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A0397E60-5D92-4530-96D1-FC09AF3C2742}"/>
              </a:ext>
            </a:extLst>
          </p:cNvPr>
          <p:cNvSpPr>
            <a:spLocks noGrp="1"/>
          </p:cNvSpPr>
          <p:nvPr>
            <p:ph sz="half" idx="2"/>
          </p:nvPr>
        </p:nvSpPr>
        <p:spPr>
          <a:xfrm>
            <a:off x="6419088"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034240FE-0C6A-47E9-9B0A-7B3C60877372}"/>
              </a:ext>
            </a:extLst>
          </p:cNvPr>
          <p:cNvSpPr>
            <a:spLocks noGrp="1"/>
          </p:cNvSpPr>
          <p:nvPr>
            <p:ph type="dt" sz="half" idx="10"/>
          </p:nvPr>
        </p:nvSpPr>
        <p:spPr/>
        <p:txBody>
          <a:bodyPr/>
          <a:lstStyle/>
          <a:p>
            <a:fld id="{3C04E684-10F4-4CC3-A0B9-F03AA7BE37CF}" type="datetimeFigureOut">
              <a:rPr lang="en-US" smtClean="0"/>
              <a:t>6/6/2024</a:t>
            </a:fld>
            <a:endParaRPr lang="en-US"/>
          </a:p>
        </p:txBody>
      </p:sp>
      <p:sp>
        <p:nvSpPr>
          <p:cNvPr id="6" name="Footer Placeholder 5">
            <a:extLst>
              <a:ext uri="{FF2B5EF4-FFF2-40B4-BE49-F238E27FC236}">
                <a16:creationId xmlns:a16="http://schemas.microsoft.com/office/drawing/2014/main" id="{8671AE1B-BB18-4C7E-AA77-3A4D401A5F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FA7B1D-FEDD-4E29-A352-29E5F498B323}"/>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717758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p:nvSpPr>
          <p:cNvPr id="2" name="Title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4937760" cy="30632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80C73EC-7117-4DC2-9075-14102F2E282B}"/>
              </a:ext>
            </a:extLst>
          </p:cNvPr>
          <p:cNvSpPr>
            <a:spLocks noGrp="1"/>
          </p:cNvSpPr>
          <p:nvPr>
            <p:ph type="body" sz="quarter" idx="3"/>
          </p:nvPr>
        </p:nvSpPr>
        <p:spPr>
          <a:xfrm>
            <a:off x="64190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D9A323-865B-4177-8F98-9BA304E022E0}"/>
              </a:ext>
            </a:extLst>
          </p:cNvPr>
          <p:cNvSpPr>
            <a:spLocks noGrp="1"/>
          </p:cNvSpPr>
          <p:nvPr>
            <p:ph sz="quarter" idx="4"/>
          </p:nvPr>
        </p:nvSpPr>
        <p:spPr>
          <a:xfrm>
            <a:off x="6419088" y="3127248"/>
            <a:ext cx="4937760" cy="30632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AA4E5D6-7075-4584-BD43-D966F0B58E6D}"/>
              </a:ext>
            </a:extLst>
          </p:cNvPr>
          <p:cNvSpPr>
            <a:spLocks noGrp="1"/>
          </p:cNvSpPr>
          <p:nvPr>
            <p:ph type="dt" sz="half" idx="10"/>
          </p:nvPr>
        </p:nvSpPr>
        <p:spPr/>
        <p:txBody>
          <a:bodyPr/>
          <a:lstStyle/>
          <a:p>
            <a:fld id="{3C04E684-10F4-4CC3-A0B9-F03AA7BE37CF}" type="datetimeFigureOut">
              <a:rPr lang="en-US" smtClean="0"/>
              <a:t>6/6/2024</a:t>
            </a:fld>
            <a:endParaRPr lang="en-US"/>
          </a:p>
        </p:txBody>
      </p:sp>
      <p:sp>
        <p:nvSpPr>
          <p:cNvPr id="8" name="Footer Placeholder 7">
            <a:extLst>
              <a:ext uri="{FF2B5EF4-FFF2-40B4-BE49-F238E27FC236}">
                <a16:creationId xmlns:a16="http://schemas.microsoft.com/office/drawing/2014/main" id="{8C38B83D-8A05-4F3C-A409-1602C963075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8305817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Graphic 1" descr="Tag=AccentColor&#10;Flavor=Light&#10;Target=Fill">
            <a:extLst>
              <a:ext uri="{FF2B5EF4-FFF2-40B4-BE49-F238E27FC236}">
                <a16:creationId xmlns:a16="http://schemas.microsoft.com/office/drawing/2014/main" id="{AAFBE1F6-FC6D-4C3D-9AC3-97028E6F18C7}"/>
              </a:ext>
            </a:extLst>
          </p:cNvPr>
          <p:cNvSpPr/>
          <p:nvPr/>
        </p:nvSpPr>
        <p:spPr>
          <a:xfrm rot="10800000" flipV="1">
            <a:off x="1969639" y="181596"/>
            <a:ext cx="8252722" cy="6022258"/>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192825A4-268B-4301-8432-F9E9B2661AEC}"/>
              </a:ext>
            </a:extLst>
          </p:cNvPr>
          <p:cNvSpPr>
            <a:spLocks noGrp="1"/>
          </p:cNvSpPr>
          <p:nvPr>
            <p:ph type="title"/>
          </p:nvPr>
        </p:nvSpPr>
        <p:spPr>
          <a:xfrm>
            <a:off x="2843784" y="1572768"/>
            <a:ext cx="6501384" cy="4096512"/>
          </a:xfrm>
        </p:spPr>
        <p:txBody>
          <a:bodyPr>
            <a:normAutofit/>
          </a:bodyPr>
          <a:lstStyle>
            <a:lvl1pPr algn="ctr">
              <a:defRPr sz="4000"/>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DA33410F-8A90-47F6-BD39-4AC0E4358351}"/>
              </a:ext>
            </a:extLst>
          </p:cNvPr>
          <p:cNvSpPr>
            <a:spLocks noGrp="1"/>
          </p:cNvSpPr>
          <p:nvPr>
            <p:ph type="dt" sz="half" idx="10"/>
          </p:nvPr>
        </p:nvSpPr>
        <p:spPr/>
        <p:txBody>
          <a:bodyPr/>
          <a:lstStyle/>
          <a:p>
            <a:fld id="{3C04E684-10F4-4CC3-A0B9-F03AA7BE37CF}" type="datetimeFigureOut">
              <a:rPr lang="en-US" smtClean="0"/>
              <a:t>6/6/2024</a:t>
            </a:fld>
            <a:endParaRPr lang="en-US"/>
          </a:p>
        </p:txBody>
      </p:sp>
      <p:sp>
        <p:nvSpPr>
          <p:cNvPr id="4" name="Footer Placeholder 3">
            <a:extLst>
              <a:ext uri="{FF2B5EF4-FFF2-40B4-BE49-F238E27FC236}">
                <a16:creationId xmlns:a16="http://schemas.microsoft.com/office/drawing/2014/main" id="{D1D819A9-F8DE-4E5C-AFC3-E0105ACD829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4E25320-A12F-4F3E-8EC9-11292FF36BEA}"/>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2225709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1">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fld id="{3C04E684-10F4-4CC3-A0B9-F03AA7BE37CF}" type="datetimeFigureOut">
              <a:rPr lang="en-US" smtClean="0"/>
              <a:t>6/6/2024</a:t>
            </a:fld>
            <a:endParaRPr lang="en-US"/>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11309855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2">
    <p:spTree>
      <p:nvGrpSpPr>
        <p:cNvPr id="1" name=""/>
        <p:cNvGrpSpPr/>
        <p:nvPr/>
      </p:nvGrpSpPr>
      <p:grpSpPr>
        <a:xfrm>
          <a:off x="0" y="0"/>
          <a:ext cx="0" cy="0"/>
          <a:chOff x="0" y="0"/>
          <a:chExt cx="0" cy="0"/>
        </a:xfrm>
      </p:grpSpPr>
      <p:sp>
        <p:nvSpPr>
          <p:cNvPr id="6" name="Freeform: Shape 5" descr="Mask ID=&#10;Mask position=bottom, center&#10;Mask family= brushstroke, landscape, wide">
            <a:extLst>
              <a:ext uri="{FF2B5EF4-FFF2-40B4-BE49-F238E27FC236}">
                <a16:creationId xmlns:a16="http://schemas.microsoft.com/office/drawing/2014/main" id="{736BF44D-E8DD-45FA-931D-CBCC67D57944}"/>
              </a:ext>
            </a:extLst>
          </p:cNvPr>
          <p:cNvSpPr/>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fld id="{3C04E684-10F4-4CC3-A0B9-F03AA7BE37CF}" type="datetimeFigureOut">
              <a:rPr lang="en-US" smtClean="0"/>
              <a:t>6/6/2024</a:t>
            </a:fld>
            <a:endParaRPr lang="en-US"/>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3258517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76C5A8FA-6B61-4934-AF55-C595090CA5DC}"/>
              </a:ext>
            </a:extLst>
          </p:cNvPr>
          <p:cNvSpPr/>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accent1">
              <a:alpha val="20000"/>
            </a:schemeClr>
          </a:solidFill>
          <a:ln w="32707" cap="flat">
            <a:noFill/>
            <a:prstDash val="solid"/>
            <a:miter/>
          </a:ln>
        </p:spPr>
        <p:txBody>
          <a:bodyPr rtlCol="0" anchor="ctr"/>
          <a:lstStyle/>
          <a:p>
            <a:endParaRPr lang="en-US">
              <a:solidFill>
                <a:schemeClr val="tx1"/>
              </a:solidFill>
            </a:endParaRPr>
          </a:p>
        </p:txBody>
      </p:sp>
      <p:sp>
        <p:nvSpPr>
          <p:cNvPr id="2" name="Title 1">
            <a:extLst>
              <a:ext uri="{FF2B5EF4-FFF2-40B4-BE49-F238E27FC236}">
                <a16:creationId xmlns:a16="http://schemas.microsoft.com/office/drawing/2014/main" id="{146AD042-DE90-4088-8A07-B9A64C2CE03E}"/>
              </a:ext>
            </a:extLst>
          </p:cNvPr>
          <p:cNvSpPr>
            <a:spLocks noGrp="1"/>
          </p:cNvSpPr>
          <p:nvPr>
            <p:ph type="title"/>
          </p:nvPr>
        </p:nvSpPr>
        <p:spPr>
          <a:xfrm>
            <a:off x="839788" y="640080"/>
            <a:ext cx="3886200" cy="2953512"/>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F2FFC98-62A0-445A-BEDA-785BE925A1D8}"/>
              </a:ext>
            </a:extLst>
          </p:cNvPr>
          <p:cNvSpPr>
            <a:spLocks noGrp="1"/>
          </p:cNvSpPr>
          <p:nvPr>
            <p:ph idx="1"/>
          </p:nvPr>
        </p:nvSpPr>
        <p:spPr>
          <a:xfrm>
            <a:off x="7059168" y="640080"/>
            <a:ext cx="4489704" cy="5596128"/>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DB4D7827-8489-4EE4-88EE-16685FE6DE8A}"/>
              </a:ext>
            </a:extLst>
          </p:cNvPr>
          <p:cNvSpPr>
            <a:spLocks noGrp="1"/>
          </p:cNvSpPr>
          <p:nvPr>
            <p:ph type="body" sz="half" idx="2"/>
          </p:nvPr>
        </p:nvSpPr>
        <p:spPr>
          <a:xfrm>
            <a:off x="839788" y="3776472"/>
            <a:ext cx="3886200" cy="246888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33534F-EA91-4A50-B0F6-10D689E458EF}"/>
              </a:ext>
            </a:extLst>
          </p:cNvPr>
          <p:cNvSpPr>
            <a:spLocks noGrp="1"/>
          </p:cNvSpPr>
          <p:nvPr>
            <p:ph type="dt" sz="half" idx="10"/>
          </p:nvPr>
        </p:nvSpPr>
        <p:spPr/>
        <p:txBody>
          <a:bodyPr/>
          <a:lstStyle/>
          <a:p>
            <a:fld id="{3C04E684-10F4-4CC3-A0B9-F03AA7BE37CF}" type="datetimeFigureOut">
              <a:rPr lang="en-US" smtClean="0"/>
              <a:t>6/6/2024</a:t>
            </a:fld>
            <a:endParaRPr lang="en-US"/>
          </a:p>
        </p:txBody>
      </p:sp>
      <p:sp>
        <p:nvSpPr>
          <p:cNvPr id="6" name="Footer Placeholder 5">
            <a:extLst>
              <a:ext uri="{FF2B5EF4-FFF2-40B4-BE49-F238E27FC236}">
                <a16:creationId xmlns:a16="http://schemas.microsoft.com/office/drawing/2014/main" id="{6C20F3F7-8B4B-4015-AA9C-109D05B2F146}"/>
              </a:ext>
            </a:extLst>
          </p:cNvPr>
          <p:cNvSpPr>
            <a:spLocks noGrp="1"/>
          </p:cNvSpPr>
          <p:nvPr>
            <p:ph type="ftr" sz="quarter" idx="11"/>
          </p:nvPr>
        </p:nvSpPr>
        <p:spPr/>
        <p:txBody>
          <a:bodyPr/>
          <a:lstStyle>
            <a:lvl1pPr algn="l">
              <a:defRPr/>
            </a:lvl1pPr>
          </a:lstStyle>
          <a:p>
            <a:endParaRPr lang="en-US"/>
          </a:p>
        </p:txBody>
      </p:sp>
      <p:sp>
        <p:nvSpPr>
          <p:cNvPr id="7" name="Slide Number Placeholder 6">
            <a:extLst>
              <a:ext uri="{FF2B5EF4-FFF2-40B4-BE49-F238E27FC236}">
                <a16:creationId xmlns:a16="http://schemas.microsoft.com/office/drawing/2014/main" id="{910B6EE2-78A1-4D01-87BE-A1487FBD271F}"/>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3652407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615C6B-1C98-4B1C-AB4B-1E1898E593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E8DFF97-B7FD-47F9-BC7F-DD4B4C5EA2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1831D22-079E-43E3-86A4-BA12DB888C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04E684-10F4-4CC3-A0B9-F03AA7BE37CF}" type="datetimeFigureOut">
              <a:rPr lang="en-US" smtClean="0"/>
              <a:t>6/6/2024</a:t>
            </a:fld>
            <a:endParaRPr lang="en-US"/>
          </a:p>
        </p:txBody>
      </p:sp>
      <p:sp>
        <p:nvSpPr>
          <p:cNvPr id="5" name="Footer Placeholder 4">
            <a:extLst>
              <a:ext uri="{FF2B5EF4-FFF2-40B4-BE49-F238E27FC236}">
                <a16:creationId xmlns:a16="http://schemas.microsoft.com/office/drawing/2014/main" id="{A14C30A2-140B-4A5D-BEEC-C1314AF1F3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B71BA8F-7826-496D-91F8-B3ECDF34DA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845F5A-061D-4825-9AE9-D7794091C6CF}" type="slidenum">
              <a:rPr lang="en-US" smtClean="0"/>
              <a:t>‹#›</a:t>
            </a:fld>
            <a:endParaRPr lang="en-US"/>
          </a:p>
        </p:txBody>
      </p:sp>
    </p:spTree>
    <p:extLst>
      <p:ext uri="{BB962C8B-B14F-4D97-AF65-F5344CB8AC3E}">
        <p14:creationId xmlns:p14="http://schemas.microsoft.com/office/powerpoint/2010/main" val="2544168581"/>
      </p:ext>
    </p:extLst>
  </p:cSld>
  <p:clrMap bg1="lt1" tx1="dk1" bg2="lt2" tx2="dk2" accent1="accent1" accent2="accent2" accent3="accent3" accent4="accent4" accent5="accent5" accent6="accent6" hlink="hlink" folHlink="folHlink"/>
  <p:sldLayoutIdLst>
    <p:sldLayoutId id="2147483672" r:id="rId1"/>
    <p:sldLayoutId id="2147483671" r:id="rId2"/>
    <p:sldLayoutId id="2147483670" r:id="rId3"/>
    <p:sldLayoutId id="2147483669" r:id="rId4"/>
    <p:sldLayoutId id="2147483668" r:id="rId5"/>
    <p:sldLayoutId id="2147483667" r:id="rId6"/>
    <p:sldLayoutId id="2147483666" r:id="rId7"/>
    <p:sldLayoutId id="2147483665" r:id="rId8"/>
    <p:sldLayoutId id="2147483664" r:id="rId9"/>
    <p:sldLayoutId id="2147483663" r:id="rId10"/>
    <p:sldLayoutId id="2147483661" r:id="rId11"/>
    <p:sldLayoutId id="2147483662" r:id="rId12"/>
  </p:sldLayoutIdLst>
  <p:txStyles>
    <p:titleStyle>
      <a:lvl1pPr algn="l" defTabSz="914400" rtl="0" eaLnBrk="1" latinLnBrk="0" hangingPunct="1">
        <a:lnSpc>
          <a:spcPct val="90000"/>
        </a:lnSpc>
        <a:spcBef>
          <a:spcPct val="0"/>
        </a:spcBef>
        <a:buNone/>
        <a:defRPr sz="4400" i="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34" name="Rectangle 32">
            <a:extLst>
              <a:ext uri="{FF2B5EF4-FFF2-40B4-BE49-F238E27FC236}">
                <a16:creationId xmlns:a16="http://schemas.microsoft.com/office/drawing/2014/main" id="{FA69AAE0-49D5-4C8B-8BA2-55898C00E0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3" descr="Cows on a mountains pasture">
            <a:extLst>
              <a:ext uri="{FF2B5EF4-FFF2-40B4-BE49-F238E27FC236}">
                <a16:creationId xmlns:a16="http://schemas.microsoft.com/office/drawing/2014/main" id="{4D233AC3-95A1-20F2-B1DC-39D0E3424C8A}"/>
              </a:ext>
            </a:extLst>
          </p:cNvPr>
          <p:cNvPicPr>
            <a:picLocks noChangeAspect="1"/>
          </p:cNvPicPr>
          <p:nvPr/>
        </p:nvPicPr>
        <p:blipFill rotWithShape="1">
          <a:blip r:embed="rId2"/>
          <a:srcRect l="26664" r="-1" b="-1"/>
          <a:stretch/>
        </p:blipFill>
        <p:spPr>
          <a:xfrm>
            <a:off x="-1" y="-1"/>
            <a:ext cx="6340602" cy="6857984"/>
          </a:xfrm>
          <a:custGeom>
            <a:avLst/>
            <a:gdLst/>
            <a:ahLst/>
            <a:cxnLst/>
            <a:rect l="l" t="t" r="r" b="b"/>
            <a:pathLst>
              <a:path w="7534640" h="6857984">
                <a:moveTo>
                  <a:pt x="0" y="0"/>
                </a:moveTo>
                <a:lnTo>
                  <a:pt x="7534640" y="0"/>
                </a:lnTo>
                <a:lnTo>
                  <a:pt x="7534640" y="3832811"/>
                </a:lnTo>
                <a:lnTo>
                  <a:pt x="7344853" y="3826712"/>
                </a:lnTo>
                <a:cubicBezTo>
                  <a:pt x="7344853" y="3826712"/>
                  <a:pt x="7341511" y="3826712"/>
                  <a:pt x="7341511" y="3826712"/>
                </a:cubicBezTo>
                <a:cubicBezTo>
                  <a:pt x="7274667" y="3823370"/>
                  <a:pt x="7211169" y="3823370"/>
                  <a:pt x="7144324" y="3820027"/>
                </a:cubicBezTo>
                <a:cubicBezTo>
                  <a:pt x="6913719" y="3820027"/>
                  <a:pt x="6683113" y="3820027"/>
                  <a:pt x="6455848" y="3820027"/>
                </a:cubicBezTo>
                <a:cubicBezTo>
                  <a:pt x="6231926" y="3910265"/>
                  <a:pt x="5987951" y="3833396"/>
                  <a:pt x="5767372" y="3903581"/>
                </a:cubicBezTo>
                <a:cubicBezTo>
                  <a:pt x="5533423" y="3900239"/>
                  <a:pt x="5312845" y="3970423"/>
                  <a:pt x="5082238" y="4000503"/>
                </a:cubicBezTo>
                <a:cubicBezTo>
                  <a:pt x="4908446" y="4013871"/>
                  <a:pt x="4731314" y="3997160"/>
                  <a:pt x="4570892" y="4067345"/>
                </a:cubicBezTo>
                <a:cubicBezTo>
                  <a:pt x="4447233" y="4124161"/>
                  <a:pt x="4350312" y="4197688"/>
                  <a:pt x="4483996" y="4348083"/>
                </a:cubicBezTo>
                <a:cubicBezTo>
                  <a:pt x="4644419" y="4344742"/>
                  <a:pt x="4627708" y="4598742"/>
                  <a:pt x="4788129" y="4561979"/>
                </a:cubicBezTo>
                <a:cubicBezTo>
                  <a:pt x="4754709" y="4678954"/>
                  <a:pt x="4641076" y="4618795"/>
                  <a:pt x="4600971" y="4705690"/>
                </a:cubicBezTo>
                <a:cubicBezTo>
                  <a:pt x="4684524" y="4779217"/>
                  <a:pt x="4844945" y="4725744"/>
                  <a:pt x="4871683" y="4879480"/>
                </a:cubicBezTo>
                <a:cubicBezTo>
                  <a:pt x="4838262" y="5039902"/>
                  <a:pt x="4945210" y="5019849"/>
                  <a:pt x="5032105" y="5029876"/>
                </a:cubicBezTo>
                <a:cubicBezTo>
                  <a:pt x="5239317" y="5049930"/>
                  <a:pt x="5439843" y="5063297"/>
                  <a:pt x="5643713" y="5096719"/>
                </a:cubicBezTo>
                <a:cubicBezTo>
                  <a:pt x="5693844" y="5106745"/>
                  <a:pt x="5810819" y="5083350"/>
                  <a:pt x="5800794" y="5186956"/>
                </a:cubicBezTo>
                <a:cubicBezTo>
                  <a:pt x="5790767" y="5270508"/>
                  <a:pt x="5700529" y="5240431"/>
                  <a:pt x="5643713" y="5243772"/>
                </a:cubicBezTo>
                <a:cubicBezTo>
                  <a:pt x="5329553" y="5283879"/>
                  <a:pt x="5012052" y="5220378"/>
                  <a:pt x="4701235" y="5223719"/>
                </a:cubicBezTo>
                <a:cubicBezTo>
                  <a:pt x="4664472" y="5223719"/>
                  <a:pt x="4657787" y="5334009"/>
                  <a:pt x="4577576" y="5297246"/>
                </a:cubicBezTo>
                <a:cubicBezTo>
                  <a:pt x="4788129" y="5397510"/>
                  <a:pt x="5767372" y="5424248"/>
                  <a:pt x="6094900" y="5477721"/>
                </a:cubicBezTo>
                <a:cubicBezTo>
                  <a:pt x="5754004" y="5858724"/>
                  <a:pt x="5429817" y="5628117"/>
                  <a:pt x="5159105" y="5842012"/>
                </a:cubicBezTo>
                <a:cubicBezTo>
                  <a:pt x="5159105" y="5842012"/>
                  <a:pt x="5212580" y="5842012"/>
                  <a:pt x="5443187" y="5912197"/>
                </a:cubicBezTo>
                <a:cubicBezTo>
                  <a:pt x="5627002" y="5969012"/>
                  <a:pt x="5536765" y="6049223"/>
                  <a:pt x="6001321" y="6202962"/>
                </a:cubicBezTo>
                <a:cubicBezTo>
                  <a:pt x="5824188" y="6253093"/>
                  <a:pt x="5593581" y="6156172"/>
                  <a:pt x="5506685" y="6416857"/>
                </a:cubicBezTo>
                <a:cubicBezTo>
                  <a:pt x="5643713" y="6463648"/>
                  <a:pt x="5807477" y="6420200"/>
                  <a:pt x="5904398" y="6543858"/>
                </a:cubicBezTo>
                <a:cubicBezTo>
                  <a:pt x="5934478" y="6580622"/>
                  <a:pt x="5964557" y="6604017"/>
                  <a:pt x="6001321" y="6624068"/>
                </a:cubicBezTo>
                <a:cubicBezTo>
                  <a:pt x="5984612" y="6630754"/>
                  <a:pt x="5964557" y="6637437"/>
                  <a:pt x="5951188" y="6644121"/>
                </a:cubicBezTo>
                <a:cubicBezTo>
                  <a:pt x="5977925" y="6667518"/>
                  <a:pt x="6663060" y="6794517"/>
                  <a:pt x="6836850" y="6797860"/>
                </a:cubicBezTo>
                <a:cubicBezTo>
                  <a:pt x="6761652" y="6822926"/>
                  <a:pt x="6636845" y="6844075"/>
                  <a:pt x="6553814" y="6856412"/>
                </a:cubicBezTo>
                <a:lnTo>
                  <a:pt x="6542822" y="6857984"/>
                </a:lnTo>
                <a:lnTo>
                  <a:pt x="0" y="6857984"/>
                </a:lnTo>
                <a:close/>
              </a:path>
            </a:pathLst>
          </a:custGeom>
        </p:spPr>
      </p:pic>
      <p:sp>
        <p:nvSpPr>
          <p:cNvPr id="2" name="Tytuł 1">
            <a:extLst>
              <a:ext uri="{FF2B5EF4-FFF2-40B4-BE49-F238E27FC236}">
                <a16:creationId xmlns:a16="http://schemas.microsoft.com/office/drawing/2014/main" id="{707FFE2F-CBB5-4D5F-2D7B-F7A7647F8770}"/>
              </a:ext>
            </a:extLst>
          </p:cNvPr>
          <p:cNvSpPr>
            <a:spLocks noGrp="1"/>
          </p:cNvSpPr>
          <p:nvPr>
            <p:ph type="title"/>
          </p:nvPr>
        </p:nvSpPr>
        <p:spPr>
          <a:xfrm>
            <a:off x="6453488" y="2676530"/>
            <a:ext cx="5395975" cy="2976280"/>
          </a:xfrm>
        </p:spPr>
        <p:txBody>
          <a:bodyPr vert="horz" lIns="91440" tIns="45720" rIns="91440" bIns="45720" rtlCol="0" anchor="b">
            <a:normAutofit/>
          </a:bodyPr>
          <a:lstStyle/>
          <a:p>
            <a:r>
              <a:rPr lang="en-US" b="1" i="0" dirty="0" err="1">
                <a:latin typeface="Times New Roman" panose="02020603050405020304" pitchFamily="18" charset="0"/>
                <a:cs typeface="Times New Roman" panose="02020603050405020304" pitchFamily="18" charset="0"/>
              </a:rPr>
              <a:t>Zasady</a:t>
            </a:r>
            <a:r>
              <a:rPr lang="en-US" b="1" i="0" dirty="0">
                <a:latin typeface="Times New Roman" panose="02020603050405020304" pitchFamily="18" charset="0"/>
                <a:cs typeface="Times New Roman" panose="02020603050405020304" pitchFamily="18" charset="0"/>
              </a:rPr>
              <a:t> </a:t>
            </a:r>
            <a:r>
              <a:rPr lang="en-US" b="1" i="0" dirty="0" err="1">
                <a:latin typeface="Times New Roman" panose="02020603050405020304" pitchFamily="18" charset="0"/>
                <a:cs typeface="Times New Roman" panose="02020603050405020304" pitchFamily="18" charset="0"/>
              </a:rPr>
              <a:t>i</a:t>
            </a:r>
            <a:r>
              <a:rPr lang="en-US" b="1" i="0" dirty="0">
                <a:latin typeface="Times New Roman" panose="02020603050405020304" pitchFamily="18" charset="0"/>
                <a:cs typeface="Times New Roman" panose="02020603050405020304" pitchFamily="18" charset="0"/>
              </a:rPr>
              <a:t> </a:t>
            </a:r>
            <a:r>
              <a:rPr lang="en-US" b="1" i="0" dirty="0" err="1">
                <a:latin typeface="Times New Roman" panose="02020603050405020304" pitchFamily="18" charset="0"/>
                <a:cs typeface="Times New Roman" panose="02020603050405020304" pitchFamily="18" charset="0"/>
              </a:rPr>
              <a:t>regulacje</a:t>
            </a:r>
            <a:r>
              <a:rPr lang="en-US" b="1" i="0" dirty="0">
                <a:latin typeface="Times New Roman" panose="02020603050405020304" pitchFamily="18" charset="0"/>
                <a:cs typeface="Times New Roman" panose="02020603050405020304" pitchFamily="18" charset="0"/>
              </a:rPr>
              <a:t> </a:t>
            </a:r>
            <a:r>
              <a:rPr lang="en-US" b="1" i="0" dirty="0" err="1">
                <a:latin typeface="Times New Roman" panose="02020603050405020304" pitchFamily="18" charset="0"/>
                <a:cs typeface="Times New Roman" panose="02020603050405020304" pitchFamily="18" charset="0"/>
              </a:rPr>
              <a:t>obligujące</a:t>
            </a:r>
            <a:r>
              <a:rPr lang="en-US" b="1" i="0" dirty="0">
                <a:latin typeface="Times New Roman" panose="02020603050405020304" pitchFamily="18" charset="0"/>
                <a:cs typeface="Times New Roman" panose="02020603050405020304" pitchFamily="18" charset="0"/>
              </a:rPr>
              <a:t> do </a:t>
            </a:r>
            <a:r>
              <a:rPr lang="en-US" b="1" i="0" dirty="0" err="1">
                <a:latin typeface="Times New Roman" panose="02020603050405020304" pitchFamily="18" charset="0"/>
                <a:cs typeface="Times New Roman" panose="02020603050405020304" pitchFamily="18" charset="0"/>
              </a:rPr>
              <a:t>kalkulacji</a:t>
            </a:r>
            <a:r>
              <a:rPr lang="en-US" b="1" i="0" dirty="0">
                <a:latin typeface="Times New Roman" panose="02020603050405020304" pitchFamily="18" charset="0"/>
                <a:cs typeface="Times New Roman" panose="02020603050405020304" pitchFamily="18" charset="0"/>
              </a:rPr>
              <a:t> </a:t>
            </a:r>
            <a:r>
              <a:rPr lang="en-US" b="1" i="0" dirty="0" err="1">
                <a:latin typeface="Times New Roman" panose="02020603050405020304" pitchFamily="18" charset="0"/>
                <a:cs typeface="Times New Roman" panose="02020603050405020304" pitchFamily="18" charset="0"/>
              </a:rPr>
              <a:t>śladu</a:t>
            </a:r>
            <a:r>
              <a:rPr lang="en-US" b="1" i="0" dirty="0">
                <a:latin typeface="Times New Roman" panose="02020603050405020304" pitchFamily="18" charset="0"/>
                <a:cs typeface="Times New Roman" panose="02020603050405020304" pitchFamily="18" charset="0"/>
              </a:rPr>
              <a:t> </a:t>
            </a:r>
            <a:r>
              <a:rPr lang="en-US" b="1" i="0" dirty="0" err="1">
                <a:latin typeface="Times New Roman" panose="02020603050405020304" pitchFamily="18" charset="0"/>
                <a:cs typeface="Times New Roman" panose="02020603050405020304" pitchFamily="18" charset="0"/>
              </a:rPr>
              <a:t>węglowego</a:t>
            </a:r>
            <a:r>
              <a:rPr lang="en-US" b="1" i="0" dirty="0">
                <a:latin typeface="Times New Roman" panose="02020603050405020304" pitchFamily="18" charset="0"/>
                <a:cs typeface="Times New Roman" panose="02020603050405020304" pitchFamily="18" charset="0"/>
              </a:rPr>
              <a:t> w </a:t>
            </a:r>
            <a:r>
              <a:rPr lang="en-US" b="1" i="0" dirty="0" err="1">
                <a:latin typeface="Times New Roman" panose="02020603050405020304" pitchFamily="18" charset="0"/>
                <a:cs typeface="Times New Roman" panose="02020603050405020304" pitchFamily="18" charset="0"/>
              </a:rPr>
              <a:t>produkcji</a:t>
            </a:r>
            <a:r>
              <a:rPr lang="en-US" b="1" i="0" dirty="0">
                <a:latin typeface="Times New Roman" panose="02020603050405020304" pitchFamily="18" charset="0"/>
                <a:cs typeface="Times New Roman" panose="02020603050405020304" pitchFamily="18" charset="0"/>
              </a:rPr>
              <a:t> </a:t>
            </a:r>
            <a:r>
              <a:rPr lang="en-US" b="1" i="0" dirty="0" err="1">
                <a:latin typeface="Times New Roman" panose="02020603050405020304" pitchFamily="18" charset="0"/>
                <a:cs typeface="Times New Roman" panose="02020603050405020304" pitchFamily="18" charset="0"/>
              </a:rPr>
              <a:t>i</a:t>
            </a:r>
            <a:r>
              <a:rPr lang="en-US" b="1" i="0" dirty="0">
                <a:latin typeface="Times New Roman" panose="02020603050405020304" pitchFamily="18" charset="0"/>
                <a:cs typeface="Times New Roman" panose="02020603050405020304" pitchFamily="18" charset="0"/>
              </a:rPr>
              <a:t> </a:t>
            </a:r>
            <a:r>
              <a:rPr lang="en-US" b="1" i="0" dirty="0" err="1">
                <a:latin typeface="Times New Roman" panose="02020603050405020304" pitchFamily="18" charset="0"/>
                <a:cs typeface="Times New Roman" panose="02020603050405020304" pitchFamily="18" charset="0"/>
              </a:rPr>
              <a:t>przetwórstwie</a:t>
            </a:r>
            <a:r>
              <a:rPr lang="en-US" b="1" i="0" dirty="0">
                <a:latin typeface="Times New Roman" panose="02020603050405020304" pitchFamily="18" charset="0"/>
                <a:cs typeface="Times New Roman" panose="02020603050405020304" pitchFamily="18" charset="0"/>
              </a:rPr>
              <a:t> </a:t>
            </a:r>
            <a:r>
              <a:rPr lang="en-US" b="1" i="0" dirty="0" err="1">
                <a:latin typeface="Times New Roman" panose="02020603050405020304" pitchFamily="18" charset="0"/>
                <a:cs typeface="Times New Roman" panose="02020603050405020304" pitchFamily="18" charset="0"/>
              </a:rPr>
              <a:t>mleka</a:t>
            </a:r>
            <a:br>
              <a:rPr lang="en-US" sz="2400" dirty="0"/>
            </a:br>
            <a:endParaRPr lang="en-US" sz="2400" dirty="0"/>
          </a:p>
        </p:txBody>
      </p:sp>
      <p:sp>
        <p:nvSpPr>
          <p:cNvPr id="3" name="Podtytuł 2">
            <a:extLst>
              <a:ext uri="{FF2B5EF4-FFF2-40B4-BE49-F238E27FC236}">
                <a16:creationId xmlns:a16="http://schemas.microsoft.com/office/drawing/2014/main" id="{4C9FF8B9-4A1D-2ABA-6222-1437475E4EF1}"/>
              </a:ext>
            </a:extLst>
          </p:cNvPr>
          <p:cNvSpPr>
            <a:spLocks noGrp="1"/>
          </p:cNvSpPr>
          <p:nvPr>
            <p:ph idx="1"/>
          </p:nvPr>
        </p:nvSpPr>
        <p:spPr>
          <a:xfrm>
            <a:off x="6343650" y="5709565"/>
            <a:ext cx="5395975" cy="646785"/>
          </a:xfrm>
        </p:spPr>
        <p:txBody>
          <a:bodyPr vert="horz" lIns="91440" tIns="45720" rIns="91440" bIns="45720" rtlCol="0">
            <a:normAutofit/>
          </a:bodyPr>
          <a:lstStyle/>
          <a:p>
            <a:pPr marL="0" indent="0">
              <a:buNone/>
            </a:pPr>
            <a:r>
              <a:rPr lang="en-US" sz="2000" cap="all" dirty="0">
                <a:latin typeface="Times New Roman" panose="02020603050405020304" pitchFamily="18" charset="0"/>
                <a:cs typeface="Times New Roman" panose="02020603050405020304" pitchFamily="18" charset="0"/>
              </a:rPr>
              <a:t>Autor: Artur Puławski</a:t>
            </a:r>
          </a:p>
        </p:txBody>
      </p:sp>
      <p:pic>
        <p:nvPicPr>
          <p:cNvPr id="8" name="Obraz 7" descr="Obraz zawierający owoce, logo, tekst, clipart&#10;&#10;Opis wygenerowany automatycznie">
            <a:extLst>
              <a:ext uri="{FF2B5EF4-FFF2-40B4-BE49-F238E27FC236}">
                <a16:creationId xmlns:a16="http://schemas.microsoft.com/office/drawing/2014/main" id="{255125D1-CBAA-0C1D-EAF7-BDDC33120BEF}"/>
              </a:ext>
            </a:extLst>
          </p:cNvPr>
          <p:cNvPicPr>
            <a:picLocks noChangeAspect="1"/>
          </p:cNvPicPr>
          <p:nvPr/>
        </p:nvPicPr>
        <p:blipFill rotWithShape="1">
          <a:blip r:embed="rId3">
            <a:extLst>
              <a:ext uri="{28A0092B-C50C-407E-A947-70E740481C1C}">
                <a14:useLocalDpi xmlns:a14="http://schemas.microsoft.com/office/drawing/2010/main" val="0"/>
              </a:ext>
            </a:extLst>
          </a:blip>
          <a:srcRect t="9740" r="-1" b="2637"/>
          <a:stretch/>
        </p:blipFill>
        <p:spPr>
          <a:xfrm>
            <a:off x="8422640" y="4"/>
            <a:ext cx="3769361" cy="3428996"/>
          </a:xfrm>
          <a:custGeom>
            <a:avLst/>
            <a:gdLst/>
            <a:ahLst/>
            <a:cxnLst/>
            <a:rect l="l" t="t" r="r" b="b"/>
            <a:pathLst>
              <a:path w="4538463" h="3877247">
                <a:moveTo>
                  <a:pt x="0" y="0"/>
                </a:moveTo>
                <a:lnTo>
                  <a:pt x="4538463" y="0"/>
                </a:lnTo>
                <a:lnTo>
                  <a:pt x="4538463" y="3437173"/>
                </a:lnTo>
                <a:lnTo>
                  <a:pt x="4530710" y="3429000"/>
                </a:lnTo>
                <a:cubicBezTo>
                  <a:pt x="4370289" y="3495842"/>
                  <a:pt x="4239946" y="3686344"/>
                  <a:pt x="4056129" y="3636211"/>
                </a:cubicBezTo>
                <a:cubicBezTo>
                  <a:pt x="3872313" y="3589422"/>
                  <a:pt x="3788760" y="3830055"/>
                  <a:pt x="3618310" y="3756528"/>
                </a:cubicBezTo>
                <a:cubicBezTo>
                  <a:pt x="3394389" y="3823371"/>
                  <a:pt x="3163783" y="3823371"/>
                  <a:pt x="2933176" y="3810002"/>
                </a:cubicBezTo>
                <a:cubicBezTo>
                  <a:pt x="2702570" y="3840081"/>
                  <a:pt x="2471962" y="3873503"/>
                  <a:pt x="2238015" y="3850107"/>
                </a:cubicBezTo>
                <a:cubicBezTo>
                  <a:pt x="2007408" y="3870161"/>
                  <a:pt x="1783486" y="3883529"/>
                  <a:pt x="1552880" y="3863476"/>
                </a:cubicBezTo>
                <a:cubicBezTo>
                  <a:pt x="1322274" y="3886870"/>
                  <a:pt x="1091667" y="3876844"/>
                  <a:pt x="864402" y="3860134"/>
                </a:cubicBezTo>
                <a:cubicBezTo>
                  <a:pt x="757455" y="3860134"/>
                  <a:pt x="653849" y="3856792"/>
                  <a:pt x="546902" y="3856792"/>
                </a:cubicBezTo>
                <a:cubicBezTo>
                  <a:pt x="404861" y="3850108"/>
                  <a:pt x="262821" y="3845095"/>
                  <a:pt x="120363" y="3840499"/>
                </a:cubicBezTo>
                <a:lnTo>
                  <a:pt x="0" y="3836632"/>
                </a:lnTo>
                <a:close/>
              </a:path>
            </a:pathLst>
          </a:custGeom>
        </p:spPr>
      </p:pic>
    </p:spTree>
    <p:extLst>
      <p:ext uri="{BB962C8B-B14F-4D97-AF65-F5344CB8AC3E}">
        <p14:creationId xmlns:p14="http://schemas.microsoft.com/office/powerpoint/2010/main" val="31388365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FDE46DB-8672-CE8E-1C54-D9805552DBA1}"/>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RAPORTOWANIE POZAFINANSOWE</a:t>
            </a:r>
          </a:p>
        </p:txBody>
      </p:sp>
      <p:sp>
        <p:nvSpPr>
          <p:cNvPr id="3" name="Symbol zastępczy zawartości 2">
            <a:extLst>
              <a:ext uri="{FF2B5EF4-FFF2-40B4-BE49-F238E27FC236}">
                <a16:creationId xmlns:a16="http://schemas.microsoft.com/office/drawing/2014/main" id="{B3ACD0CE-AE79-7575-E173-F16B7F5D0A75}"/>
              </a:ext>
            </a:extLst>
          </p:cNvPr>
          <p:cNvSpPr>
            <a:spLocks noGrp="1"/>
          </p:cNvSpPr>
          <p:nvPr>
            <p:ph idx="1"/>
          </p:nvPr>
        </p:nvSpPr>
        <p:spPr/>
        <p:txBody>
          <a:bodyPr/>
          <a:lstStyle/>
          <a:p>
            <a:pPr marL="0" indent="0" algn="just">
              <a:buNone/>
            </a:pPr>
            <a:r>
              <a:rPr lang="pl-PL" dirty="0">
                <a:latin typeface="Times New Roman" panose="02020603050405020304" pitchFamily="18" charset="0"/>
                <a:cs typeface="Times New Roman" panose="02020603050405020304" pitchFamily="18" charset="0"/>
              </a:rPr>
              <a:t>Informacja niefinansowa - wszelkie informacje nie wyrażone w walucie mające wpływy na płynność, wynik finansowy i rzetelny obraz przedsiębiorstwa.</a:t>
            </a:r>
          </a:p>
          <a:p>
            <a:pPr marL="0" indent="0" algn="just">
              <a:buNone/>
            </a:pPr>
            <a:endParaRPr lang="pl-PL" dirty="0">
              <a:latin typeface="Times New Roman" panose="02020603050405020304" pitchFamily="18" charset="0"/>
              <a:cs typeface="Times New Roman" panose="02020603050405020304" pitchFamily="18" charset="0"/>
            </a:endParaRPr>
          </a:p>
          <a:p>
            <a:pPr marL="0" indent="0" algn="just">
              <a:buNone/>
            </a:pPr>
            <a:r>
              <a:rPr lang="pl-PL" dirty="0">
                <a:latin typeface="Times New Roman" panose="02020603050405020304" pitchFamily="18" charset="0"/>
                <a:cs typeface="Times New Roman" panose="02020603050405020304" pitchFamily="18" charset="0"/>
              </a:rPr>
              <a:t>Widoczne jest postępowanie zjawisk zrównujących  informacje finansowych i niefinansowych.</a:t>
            </a:r>
          </a:p>
        </p:txBody>
      </p:sp>
    </p:spTree>
    <p:extLst>
      <p:ext uri="{BB962C8B-B14F-4D97-AF65-F5344CB8AC3E}">
        <p14:creationId xmlns:p14="http://schemas.microsoft.com/office/powerpoint/2010/main" val="37399330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EDACA25-E6E6-BEDF-76A4-6C0A8B2B7A04}"/>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NOWE RYZYKA DZIAŁALNOŚCI (perspektywa odbiorcy raportu)</a:t>
            </a:r>
          </a:p>
        </p:txBody>
      </p:sp>
      <p:sp>
        <p:nvSpPr>
          <p:cNvPr id="3" name="Symbol zastępczy zawartości 2">
            <a:extLst>
              <a:ext uri="{FF2B5EF4-FFF2-40B4-BE49-F238E27FC236}">
                <a16:creationId xmlns:a16="http://schemas.microsoft.com/office/drawing/2014/main" id="{472D28C8-9EC4-FCA1-BC74-627110C6419E}"/>
              </a:ext>
            </a:extLst>
          </p:cNvPr>
          <p:cNvSpPr>
            <a:spLocks noGrp="1"/>
          </p:cNvSpPr>
          <p:nvPr>
            <p:ph idx="1"/>
          </p:nvPr>
        </p:nvSpPr>
        <p:spPr/>
        <p:txBody>
          <a:bodyPr>
            <a:normAutofit/>
          </a:bodyPr>
          <a:lstStyle/>
          <a:p>
            <a:pPr marL="0" indent="0" algn="just">
              <a:buNone/>
            </a:pPr>
            <a:endParaRPr lang="pl-PL" sz="2000" b="0" i="0" u="none" strike="noStrike" baseline="0" dirty="0">
              <a:solidFill>
                <a:srgbClr val="000000"/>
              </a:solidFill>
              <a:latin typeface="Times New Roman" panose="02020603050405020304" pitchFamily="18" charset="0"/>
              <a:cs typeface="Times New Roman" panose="02020603050405020304" pitchFamily="18" charset="0"/>
            </a:endParaRPr>
          </a:p>
          <a:p>
            <a:pPr algn="just"/>
            <a:r>
              <a:rPr lang="pl-PL" sz="2000" b="1" i="0" u="none" strike="noStrike" baseline="0" dirty="0" err="1">
                <a:solidFill>
                  <a:srgbClr val="221F1F"/>
                </a:solidFill>
                <a:latin typeface="Times New Roman" panose="02020603050405020304" pitchFamily="18" charset="0"/>
                <a:cs typeface="Times New Roman" panose="02020603050405020304" pitchFamily="18" charset="0"/>
              </a:rPr>
              <a:t>Greenwashing</a:t>
            </a:r>
            <a:r>
              <a:rPr lang="pl-PL" sz="2000" b="0" i="0" u="none" strike="noStrike" baseline="0" dirty="0">
                <a:solidFill>
                  <a:srgbClr val="221F1F"/>
                </a:solidFill>
                <a:latin typeface="Times New Roman" panose="02020603050405020304" pitchFamily="18" charset="0"/>
                <a:cs typeface="Times New Roman" panose="02020603050405020304" pitchFamily="18" charset="0"/>
              </a:rPr>
              <a:t> – jednostka przekazuje informacje bazujące na błędnych, nieprecyzyjnych lub nieistotnych z perspektywy funkcjonowania firmy działaniach dotyczących jej zrównoważonego działania, szczególnie w obszarze środowiskowym, ale nie tylko.</a:t>
            </a:r>
          </a:p>
          <a:p>
            <a:pPr algn="just"/>
            <a:endParaRPr lang="pl-PL" sz="2000" b="0" i="0" u="none" strike="noStrike" baseline="0" dirty="0">
              <a:solidFill>
                <a:srgbClr val="000000"/>
              </a:solidFill>
              <a:latin typeface="Times New Roman" panose="02020603050405020304" pitchFamily="18" charset="0"/>
              <a:cs typeface="Times New Roman" panose="02020603050405020304" pitchFamily="18" charset="0"/>
            </a:endParaRPr>
          </a:p>
          <a:p>
            <a:pPr algn="just"/>
            <a:r>
              <a:rPr lang="pl-PL" sz="2000" b="1" i="0" u="none" strike="noStrike" baseline="0" dirty="0" err="1">
                <a:solidFill>
                  <a:srgbClr val="221F1F"/>
                </a:solidFill>
                <a:latin typeface="Times New Roman" panose="02020603050405020304" pitchFamily="18" charset="0"/>
                <a:cs typeface="Times New Roman" panose="02020603050405020304" pitchFamily="18" charset="0"/>
              </a:rPr>
              <a:t>Greenwishing</a:t>
            </a:r>
            <a:r>
              <a:rPr lang="pl-PL" sz="2000" b="0" i="0" u="none" strike="noStrike" baseline="0" dirty="0">
                <a:solidFill>
                  <a:srgbClr val="221F1F"/>
                </a:solidFill>
                <a:latin typeface="Times New Roman" panose="02020603050405020304" pitchFamily="18" charset="0"/>
                <a:cs typeface="Times New Roman" panose="02020603050405020304" pitchFamily="18" charset="0"/>
              </a:rPr>
              <a:t> – jednostka przedstawia swoje plany na przyszłość, jednak nie mają one potwierdzenia w jej działaniach, jakie podejmuje, czy planowanych inwestycjach.</a:t>
            </a:r>
            <a:endParaRPr lang="pl-PL" sz="2000" dirty="0">
              <a:solidFill>
                <a:srgbClr val="221F1F"/>
              </a:solidFill>
              <a:latin typeface="Times New Roman" panose="02020603050405020304" pitchFamily="18" charset="0"/>
              <a:cs typeface="Times New Roman" panose="02020603050405020304" pitchFamily="18" charset="0"/>
            </a:endParaRPr>
          </a:p>
          <a:p>
            <a:pPr algn="just"/>
            <a:endParaRPr lang="pl-PL" sz="2000" b="0" i="0" u="none" strike="noStrike" baseline="0" dirty="0">
              <a:solidFill>
                <a:srgbClr val="000000"/>
              </a:solidFill>
              <a:latin typeface="Times New Roman" panose="02020603050405020304" pitchFamily="18" charset="0"/>
              <a:cs typeface="Times New Roman" panose="02020603050405020304" pitchFamily="18" charset="0"/>
            </a:endParaRPr>
          </a:p>
          <a:p>
            <a:pPr algn="just"/>
            <a:r>
              <a:rPr lang="pl-PL" sz="2000" b="1" i="0" u="none" strike="noStrike" baseline="0" dirty="0">
                <a:solidFill>
                  <a:srgbClr val="221F1F"/>
                </a:solidFill>
                <a:latin typeface="Times New Roman" panose="02020603050405020304" pitchFamily="18" charset="0"/>
                <a:cs typeface="Times New Roman" panose="02020603050405020304" pitchFamily="18" charset="0"/>
              </a:rPr>
              <a:t>Green </a:t>
            </a:r>
            <a:r>
              <a:rPr lang="pl-PL" sz="2000" b="1" i="0" u="none" strike="noStrike" baseline="0" dirty="0" err="1">
                <a:solidFill>
                  <a:srgbClr val="221F1F"/>
                </a:solidFill>
                <a:latin typeface="Times New Roman" panose="02020603050405020304" pitchFamily="18" charset="0"/>
                <a:cs typeface="Times New Roman" panose="02020603050405020304" pitchFamily="18" charset="0"/>
              </a:rPr>
              <a:t>misseling</a:t>
            </a:r>
            <a:r>
              <a:rPr lang="pl-PL" sz="2000" b="1" i="0" u="none" strike="noStrike" baseline="0" dirty="0">
                <a:solidFill>
                  <a:srgbClr val="221F1F"/>
                </a:solidFill>
                <a:latin typeface="Times New Roman" panose="02020603050405020304" pitchFamily="18" charset="0"/>
                <a:cs typeface="Times New Roman" panose="02020603050405020304" pitchFamily="18" charset="0"/>
              </a:rPr>
              <a:t> </a:t>
            </a:r>
            <a:r>
              <a:rPr lang="pl-PL" sz="2000" b="0" i="0" u="none" strike="noStrike" baseline="0" dirty="0">
                <a:solidFill>
                  <a:srgbClr val="221F1F"/>
                </a:solidFill>
                <a:latin typeface="Times New Roman" panose="02020603050405020304" pitchFamily="18" charset="0"/>
                <a:cs typeface="Times New Roman" panose="02020603050405020304" pitchFamily="18" charset="0"/>
              </a:rPr>
              <a:t>- to sytuacja, kiedy różnego rodzaju fundusze oraz firmy inwestycyjne przekazują nieprawdziwe, niepełne lub niejasne informacje na temat stopnia, w jakim dany produkt inwestycyjny jest zrównoważony środowiskowo. </a:t>
            </a:r>
            <a:endParaRPr lang="pl-PL"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297280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4B9FF69-9808-4D32-B869-DD535C8E3A61}"/>
              </a:ext>
            </a:extLst>
          </p:cNvPr>
          <p:cNvSpPr>
            <a:spLocks noGrp="1"/>
          </p:cNvSpPr>
          <p:nvPr>
            <p:ph type="title"/>
          </p:nvPr>
        </p:nvSpPr>
        <p:spPr>
          <a:xfrm>
            <a:off x="838200" y="365126"/>
            <a:ext cx="10515600" cy="873740"/>
          </a:xfrm>
        </p:spPr>
        <p:txBody>
          <a:bodyPr/>
          <a:lstStyle/>
          <a:p>
            <a:r>
              <a:rPr lang="pl-PL" i="0" dirty="0">
                <a:latin typeface="Times New Roman" panose="02020603050405020304" pitchFamily="18" charset="0"/>
                <a:cs typeface="Times New Roman" panose="02020603050405020304" pitchFamily="18" charset="0"/>
              </a:rPr>
              <a:t>REGULACJE UE</a:t>
            </a:r>
          </a:p>
        </p:txBody>
      </p:sp>
      <p:pic>
        <p:nvPicPr>
          <p:cNvPr id="5" name="Symbol zastępczy zawartości 4">
            <a:extLst>
              <a:ext uri="{FF2B5EF4-FFF2-40B4-BE49-F238E27FC236}">
                <a16:creationId xmlns:a16="http://schemas.microsoft.com/office/drawing/2014/main" id="{52F679EF-A062-F1F1-0CD1-A722C7445D5E}"/>
              </a:ext>
            </a:extLst>
          </p:cNvPr>
          <p:cNvPicPr>
            <a:picLocks noGrp="1" noChangeAspect="1"/>
          </p:cNvPicPr>
          <p:nvPr>
            <p:ph idx="1"/>
          </p:nvPr>
        </p:nvPicPr>
        <p:blipFill>
          <a:blip r:embed="rId2"/>
          <a:stretch>
            <a:fillRect/>
          </a:stretch>
        </p:blipFill>
        <p:spPr>
          <a:xfrm>
            <a:off x="1023730" y="1416050"/>
            <a:ext cx="10436087" cy="4756150"/>
          </a:xfrm>
        </p:spPr>
      </p:pic>
    </p:spTree>
    <p:extLst>
      <p:ext uri="{BB962C8B-B14F-4D97-AF65-F5344CB8AC3E}">
        <p14:creationId xmlns:p14="http://schemas.microsoft.com/office/powerpoint/2010/main" val="12405483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53F1009-E514-C8C7-458C-E71820F18B8C}"/>
              </a:ext>
            </a:extLst>
          </p:cNvPr>
          <p:cNvSpPr>
            <a:spLocks noGrp="1"/>
          </p:cNvSpPr>
          <p:nvPr>
            <p:ph type="title"/>
          </p:nvPr>
        </p:nvSpPr>
        <p:spPr>
          <a:xfrm>
            <a:off x="838200" y="365125"/>
            <a:ext cx="10515600" cy="867327"/>
          </a:xfrm>
        </p:spPr>
        <p:txBody>
          <a:bodyPr/>
          <a:lstStyle/>
          <a:p>
            <a:r>
              <a:rPr lang="pl-PL" i="0" dirty="0">
                <a:latin typeface="Times New Roman" panose="02020603050405020304" pitchFamily="18" charset="0"/>
                <a:cs typeface="Times New Roman" panose="02020603050405020304" pitchFamily="18" charset="0"/>
              </a:rPr>
              <a:t>RAPORTOWANIE POZA FINANSOWE NFRD</a:t>
            </a:r>
          </a:p>
        </p:txBody>
      </p:sp>
      <p:sp>
        <p:nvSpPr>
          <p:cNvPr id="3" name="Symbol zastępczy zawartości 2">
            <a:extLst>
              <a:ext uri="{FF2B5EF4-FFF2-40B4-BE49-F238E27FC236}">
                <a16:creationId xmlns:a16="http://schemas.microsoft.com/office/drawing/2014/main" id="{78B42554-3F90-A0C3-2BD9-8EECDAC5BEBC}"/>
              </a:ext>
            </a:extLst>
          </p:cNvPr>
          <p:cNvSpPr>
            <a:spLocks noGrp="1"/>
          </p:cNvSpPr>
          <p:nvPr>
            <p:ph idx="1"/>
          </p:nvPr>
        </p:nvSpPr>
        <p:spPr>
          <a:xfrm>
            <a:off x="838200" y="1341783"/>
            <a:ext cx="10515600" cy="4830417"/>
          </a:xfrm>
        </p:spPr>
        <p:txBody>
          <a:bodyPr>
            <a:normAutofit lnSpcReduction="10000"/>
          </a:bodyPr>
          <a:lstStyle/>
          <a:p>
            <a:pPr marL="0" indent="0" algn="just">
              <a:buNone/>
            </a:pPr>
            <a:r>
              <a:rPr lang="pl-PL" sz="2000" b="0" i="0" u="none" strike="noStrike" baseline="0" dirty="0">
                <a:solidFill>
                  <a:srgbClr val="221F1F"/>
                </a:solidFill>
                <a:latin typeface="Times New Roman" panose="02020603050405020304" pitchFamily="18" charset="0"/>
                <a:cs typeface="Times New Roman" panose="02020603050405020304" pitchFamily="18" charset="0"/>
              </a:rPr>
              <a:t>Do 31.12.2023 r. raportowaniu podlegają co najmniej </a:t>
            </a:r>
            <a:r>
              <a:rPr lang="pl-PL" sz="2000" b="0" i="0" u="sng" strike="noStrike" baseline="0" dirty="0">
                <a:solidFill>
                  <a:srgbClr val="221F1F"/>
                </a:solidFill>
                <a:latin typeface="Times New Roman" panose="02020603050405020304" pitchFamily="18" charset="0"/>
                <a:cs typeface="Times New Roman" panose="02020603050405020304" pitchFamily="18" charset="0"/>
              </a:rPr>
              <a:t>kwestie środowiskowe, spraw społecznych i pracowniczych, poszanowania praw człowieka oraz przeciwdziałania korupcji i łapownictwu</a:t>
            </a:r>
            <a:r>
              <a:rPr lang="pl-PL" sz="2000" b="0" i="0" u="none" strike="noStrike" baseline="0" dirty="0">
                <a:solidFill>
                  <a:srgbClr val="221F1F"/>
                </a:solidFill>
                <a:latin typeface="Times New Roman" panose="02020603050405020304" pitchFamily="18" charset="0"/>
                <a:cs typeface="Times New Roman" panose="02020603050405020304" pitchFamily="18" charset="0"/>
              </a:rPr>
              <a:t>. </a:t>
            </a:r>
          </a:p>
          <a:p>
            <a:pPr marL="0" indent="0" algn="just">
              <a:buNone/>
            </a:pPr>
            <a:endParaRPr lang="pl-PL" sz="2000" dirty="0">
              <a:solidFill>
                <a:srgbClr val="221F1F"/>
              </a:solidFill>
              <a:latin typeface="Times New Roman" panose="02020603050405020304" pitchFamily="18" charset="0"/>
              <a:cs typeface="Times New Roman" panose="02020603050405020304" pitchFamily="18" charset="0"/>
            </a:endParaRPr>
          </a:p>
          <a:p>
            <a:pPr marL="0" indent="0" algn="just">
              <a:buNone/>
            </a:pPr>
            <a:r>
              <a:rPr lang="pl-PL" sz="2000" dirty="0">
                <a:solidFill>
                  <a:srgbClr val="221F1F"/>
                </a:solidFill>
                <a:latin typeface="Times New Roman" panose="02020603050405020304" pitchFamily="18" charset="0"/>
                <a:cs typeface="Times New Roman" panose="02020603050405020304" pitchFamily="18" charset="0"/>
              </a:rPr>
              <a:t>Obszary:</a:t>
            </a:r>
            <a:endParaRPr lang="pl-PL" sz="1800" b="0" i="0" u="none" strike="noStrike" baseline="0" dirty="0">
              <a:latin typeface="Segoe UI" panose="020B0502040204020203" pitchFamily="34" charset="0"/>
            </a:endParaRPr>
          </a:p>
          <a:p>
            <a:pPr algn="just"/>
            <a:r>
              <a:rPr lang="pl-PL" sz="1800" b="0" i="0" u="none" strike="noStrike" baseline="0" dirty="0">
                <a:solidFill>
                  <a:srgbClr val="221F1F"/>
                </a:solidFill>
                <a:latin typeface="Segoe UI" panose="020B0502040204020203" pitchFamily="34" charset="0"/>
              </a:rPr>
              <a:t>zwięzły opisu modelu biznesowego jednostki</a:t>
            </a:r>
          </a:p>
          <a:p>
            <a:pPr algn="just"/>
            <a:r>
              <a:rPr lang="pl-PL" sz="1800" b="0" i="0" u="none" strike="noStrike" baseline="0" dirty="0">
                <a:solidFill>
                  <a:srgbClr val="221F1F"/>
                </a:solidFill>
                <a:latin typeface="Segoe UI" panose="020B0502040204020203" pitchFamily="34" charset="0"/>
              </a:rPr>
              <a:t>wskazanie kluczowych niefinansowych wskaźników efektywności związanych z działalnością jednostki</a:t>
            </a:r>
          </a:p>
          <a:p>
            <a:pPr algn="just"/>
            <a:r>
              <a:rPr lang="pl-PL" sz="1800" b="0" i="0" u="none" strike="noStrike" baseline="0" dirty="0">
                <a:solidFill>
                  <a:srgbClr val="221F1F"/>
                </a:solidFill>
                <a:latin typeface="Segoe UI" panose="020B0502040204020203" pitchFamily="34" charset="0"/>
              </a:rPr>
              <a:t>opis polityk stosowanych przez jednostkę w odniesieniu do zagadnień społecznych i pracowniczych, środowiska naturalnego, poszanowania praw człowieka oraz przeciwdziałania korupcji i łapownictwu, a także opisu rezultatów stosowania tych polityk</a:t>
            </a:r>
          </a:p>
          <a:p>
            <a:pPr algn="just"/>
            <a:r>
              <a:rPr lang="pl-PL" sz="1800" b="0" i="0" u="none" strike="noStrike" baseline="0" dirty="0">
                <a:solidFill>
                  <a:srgbClr val="221F1F"/>
                </a:solidFill>
                <a:latin typeface="Segoe UI" panose="020B0502040204020203" pitchFamily="34" charset="0"/>
              </a:rPr>
              <a:t>opis procedur należytej staranności</a:t>
            </a:r>
          </a:p>
          <a:p>
            <a:pPr algn="just"/>
            <a:r>
              <a:rPr lang="pl-PL" sz="1800" b="0" i="0" u="none" strike="noStrike" baseline="0" dirty="0">
                <a:solidFill>
                  <a:srgbClr val="221F1F"/>
                </a:solidFill>
                <a:latin typeface="Segoe UI" panose="020B0502040204020203" pitchFamily="34" charset="0"/>
              </a:rPr>
              <a:t>opis istotnych </a:t>
            </a:r>
            <a:r>
              <a:rPr lang="pl-PL" sz="1800" b="0" i="0" u="none" strike="noStrike" baseline="0" dirty="0" err="1">
                <a:solidFill>
                  <a:srgbClr val="221F1F"/>
                </a:solidFill>
                <a:latin typeface="Segoe UI" panose="020B0502040204020203" pitchFamily="34" charset="0"/>
              </a:rPr>
              <a:t>ryzyk</a:t>
            </a:r>
            <a:r>
              <a:rPr lang="pl-PL" sz="1800" b="0" i="0" u="none" strike="noStrike" baseline="0" dirty="0">
                <a:solidFill>
                  <a:srgbClr val="221F1F"/>
                </a:solidFill>
                <a:latin typeface="Segoe UI" panose="020B0502040204020203" pitchFamily="34" charset="0"/>
              </a:rPr>
              <a:t> oraz sposobu zarządzania nimi, związanych z działalnością jednostki w odniesieniu do kwestii: środowiskowych, spraw społecznych i pracowniczych, poszanowania praw człowieka oraz przeciwdziałania korupcji i łapownictwu, w tym </a:t>
            </a:r>
            <a:r>
              <a:rPr lang="pl-PL" sz="1800" b="0" i="0" u="none" strike="noStrike" baseline="0" dirty="0" err="1">
                <a:solidFill>
                  <a:srgbClr val="221F1F"/>
                </a:solidFill>
                <a:latin typeface="Segoe UI" panose="020B0502040204020203" pitchFamily="34" charset="0"/>
              </a:rPr>
              <a:t>ryzyk</a:t>
            </a:r>
            <a:r>
              <a:rPr lang="pl-PL" sz="1800" b="0" i="0" u="none" strike="noStrike" baseline="0" dirty="0">
                <a:solidFill>
                  <a:srgbClr val="221F1F"/>
                </a:solidFill>
                <a:latin typeface="Segoe UI" panose="020B0502040204020203" pitchFamily="34" charset="0"/>
              </a:rPr>
              <a:t> w łańcuchu dostaw</a:t>
            </a:r>
          </a:p>
          <a:p>
            <a:pPr marL="0" indent="0" algn="just">
              <a:buNone/>
            </a:pPr>
            <a:endParaRPr lang="pl-PL"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761040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10127A0-01AE-33BD-1CA9-3D10CAD9F4B4}"/>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RAPORTOWANIE wg CSRD</a:t>
            </a:r>
          </a:p>
        </p:txBody>
      </p:sp>
      <p:pic>
        <p:nvPicPr>
          <p:cNvPr id="5" name="Symbol zastępczy zawartości 4">
            <a:extLst>
              <a:ext uri="{FF2B5EF4-FFF2-40B4-BE49-F238E27FC236}">
                <a16:creationId xmlns:a16="http://schemas.microsoft.com/office/drawing/2014/main" id="{44DA5FF1-B06E-9F84-C378-9633093EFFDF}"/>
              </a:ext>
            </a:extLst>
          </p:cNvPr>
          <p:cNvPicPr>
            <a:picLocks noGrp="1" noChangeAspect="1"/>
          </p:cNvPicPr>
          <p:nvPr>
            <p:ph idx="1"/>
          </p:nvPr>
        </p:nvPicPr>
        <p:blipFill>
          <a:blip r:embed="rId2"/>
          <a:stretch>
            <a:fillRect/>
          </a:stretch>
        </p:blipFill>
        <p:spPr>
          <a:xfrm>
            <a:off x="1321905" y="1818861"/>
            <a:ext cx="9452112" cy="3518451"/>
          </a:xfrm>
        </p:spPr>
      </p:pic>
    </p:spTree>
    <p:extLst>
      <p:ext uri="{BB962C8B-B14F-4D97-AF65-F5344CB8AC3E}">
        <p14:creationId xmlns:p14="http://schemas.microsoft.com/office/powerpoint/2010/main" val="12647048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A78995B-1590-9426-42A8-9743BAE6E990}"/>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RAPORTOWANIE NIEFINANSOWE CSRD</a:t>
            </a:r>
          </a:p>
        </p:txBody>
      </p:sp>
      <p:pic>
        <p:nvPicPr>
          <p:cNvPr id="5" name="Symbol zastępczy zawartości 4">
            <a:extLst>
              <a:ext uri="{FF2B5EF4-FFF2-40B4-BE49-F238E27FC236}">
                <a16:creationId xmlns:a16="http://schemas.microsoft.com/office/drawing/2014/main" id="{6E8730B5-7250-3B71-E0AD-D7D0EB80B241}"/>
              </a:ext>
            </a:extLst>
          </p:cNvPr>
          <p:cNvPicPr>
            <a:picLocks noGrp="1" noChangeAspect="1"/>
          </p:cNvPicPr>
          <p:nvPr>
            <p:ph idx="1"/>
          </p:nvPr>
        </p:nvPicPr>
        <p:blipFill>
          <a:blip r:embed="rId2"/>
          <a:stretch>
            <a:fillRect/>
          </a:stretch>
        </p:blipFill>
        <p:spPr>
          <a:xfrm>
            <a:off x="1282147" y="2011363"/>
            <a:ext cx="9521687" cy="4160837"/>
          </a:xfrm>
        </p:spPr>
      </p:pic>
    </p:spTree>
    <p:extLst>
      <p:ext uri="{BB962C8B-B14F-4D97-AF65-F5344CB8AC3E}">
        <p14:creationId xmlns:p14="http://schemas.microsoft.com/office/powerpoint/2010/main" val="29664678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C94A47D-C66A-EC97-7AAE-841FA344B379}"/>
              </a:ext>
            </a:extLst>
          </p:cNvPr>
          <p:cNvSpPr>
            <a:spLocks noGrp="1"/>
          </p:cNvSpPr>
          <p:nvPr>
            <p:ph type="title"/>
          </p:nvPr>
        </p:nvSpPr>
        <p:spPr>
          <a:xfrm>
            <a:off x="838200" y="365125"/>
            <a:ext cx="10515600" cy="1056171"/>
          </a:xfrm>
        </p:spPr>
        <p:txBody>
          <a:bodyPr/>
          <a:lstStyle/>
          <a:p>
            <a:r>
              <a:rPr lang="pl-PL" i="0" dirty="0">
                <a:latin typeface="Times New Roman" panose="02020603050405020304" pitchFamily="18" charset="0"/>
                <a:cs typeface="Times New Roman" panose="02020603050405020304" pitchFamily="18" charset="0"/>
              </a:rPr>
              <a:t>ZAKRES RAPORTU CSRD</a:t>
            </a:r>
          </a:p>
        </p:txBody>
      </p:sp>
      <p:sp>
        <p:nvSpPr>
          <p:cNvPr id="3" name="Symbol zastępczy zawartości 2">
            <a:extLst>
              <a:ext uri="{FF2B5EF4-FFF2-40B4-BE49-F238E27FC236}">
                <a16:creationId xmlns:a16="http://schemas.microsoft.com/office/drawing/2014/main" id="{F12DB933-403C-048A-F7C5-B1B458E7FBF8}"/>
              </a:ext>
            </a:extLst>
          </p:cNvPr>
          <p:cNvSpPr>
            <a:spLocks noGrp="1"/>
          </p:cNvSpPr>
          <p:nvPr>
            <p:ph idx="1"/>
          </p:nvPr>
        </p:nvSpPr>
        <p:spPr>
          <a:xfrm>
            <a:off x="838200" y="1719470"/>
            <a:ext cx="10515600" cy="4452730"/>
          </a:xfrm>
        </p:spPr>
        <p:txBody>
          <a:bodyPr>
            <a:normAutofit fontScale="85000" lnSpcReduction="10000"/>
          </a:bodyPr>
          <a:lstStyle/>
          <a:p>
            <a:pPr algn="just"/>
            <a:endParaRPr lang="pl-PL" sz="1800" b="0" i="0" u="none" strike="noStrike" baseline="0" dirty="0">
              <a:solidFill>
                <a:srgbClr val="000000"/>
              </a:solidFill>
              <a:latin typeface="Segoe UI" panose="020B0502040204020203" pitchFamily="34" charset="0"/>
            </a:endParaRPr>
          </a:p>
          <a:p>
            <a:pPr marL="0" indent="0" algn="just">
              <a:buNone/>
            </a:pPr>
            <a:r>
              <a:rPr lang="pl-PL" sz="1800" b="0" i="0" u="none" strike="noStrike" baseline="0" dirty="0">
                <a:solidFill>
                  <a:srgbClr val="221F1F"/>
                </a:solidFill>
                <a:latin typeface="Segoe UI" panose="020B0502040204020203" pitchFamily="34" charset="0"/>
              </a:rPr>
              <a:t>Informacje dotyczące kwestii związanych ze zrównoważonym rozwojem, które powinny być zawarte w raporcie:</a:t>
            </a:r>
          </a:p>
          <a:p>
            <a:pPr marL="0" indent="0" algn="just">
              <a:buNone/>
            </a:pPr>
            <a:r>
              <a:rPr lang="pl-PL" sz="1800" b="0" i="0" u="none" strike="noStrike" baseline="0" dirty="0">
                <a:solidFill>
                  <a:srgbClr val="221F1F"/>
                </a:solidFill>
                <a:latin typeface="Segoe UI" panose="020B0502040204020203" pitchFamily="34" charset="0"/>
              </a:rPr>
              <a:t>1) krótki opis modelu biznesowego i strategii biznesowej jednostki, w tym: </a:t>
            </a:r>
          </a:p>
          <a:p>
            <a:pPr algn="just"/>
            <a:r>
              <a:rPr lang="pl-PL" sz="1800" b="0" i="0" u="none" strike="noStrike" baseline="0" dirty="0">
                <a:solidFill>
                  <a:srgbClr val="221F1F"/>
                </a:solidFill>
                <a:latin typeface="Segoe UI" panose="020B0502040204020203" pitchFamily="34" charset="0"/>
              </a:rPr>
              <a:t>odporność modelu biznesowego i strategii biznesowej jednostki na ryzyka odnoszące się do kwestii związanych ze zrównoważonym rozwojem</a:t>
            </a:r>
          </a:p>
          <a:p>
            <a:pPr algn="just"/>
            <a:r>
              <a:rPr lang="pl-PL" sz="1800" b="0" i="0" u="none" strike="noStrike" baseline="0" dirty="0">
                <a:solidFill>
                  <a:srgbClr val="221F1F"/>
                </a:solidFill>
                <a:latin typeface="Segoe UI" panose="020B0502040204020203" pitchFamily="34" charset="0"/>
              </a:rPr>
              <a:t>możliwości otwierające się przed jednostką w związku z kwestiami związanymi ze zrównoważonym rozwojem</a:t>
            </a:r>
          </a:p>
          <a:p>
            <a:pPr algn="just"/>
            <a:r>
              <a:rPr lang="pl-PL" sz="1800" b="0" i="0" u="none" strike="noStrike" baseline="0" dirty="0">
                <a:solidFill>
                  <a:srgbClr val="221F1F"/>
                </a:solidFill>
                <a:latin typeface="Segoe UI" panose="020B0502040204020203" pitchFamily="34" charset="0"/>
              </a:rPr>
              <a:t>plany jednostki, w tym działania wdrażające i powiązane z nimi plany finansowe i inwestycyjne, służące zapewnieniu, aby model biznesowy i strategia biznesowa jednostki uwzględniały przejście na zrównoważoną gospodarkę i ograniczenie globalnego ocieplenia do 1,5</a:t>
            </a:r>
            <a:r>
              <a:rPr lang="pl-PL" sz="1800" b="0" i="0" u="none" strike="noStrike" baseline="0" dirty="0">
                <a:solidFill>
                  <a:srgbClr val="221F1F"/>
                </a:solidFill>
                <a:latin typeface="Calibri" panose="020F0502020204030204" pitchFamily="34" charset="0"/>
              </a:rPr>
              <a:t>°</a:t>
            </a:r>
            <a:r>
              <a:rPr lang="pl-PL" sz="1800" b="0" i="0" u="none" strike="noStrike" baseline="0" dirty="0">
                <a:solidFill>
                  <a:srgbClr val="221F1F"/>
                </a:solidFill>
                <a:latin typeface="Segoe UI" panose="020B0502040204020203" pitchFamily="34" charset="0"/>
              </a:rPr>
              <a:t>C zgodnie z porozumieniem paryskim </a:t>
            </a:r>
          </a:p>
          <a:p>
            <a:pPr algn="just"/>
            <a:r>
              <a:rPr lang="pl-PL" sz="1800" b="0" i="0" u="none" strike="noStrike" baseline="0" dirty="0">
                <a:solidFill>
                  <a:srgbClr val="221F1F"/>
                </a:solidFill>
                <a:latin typeface="Segoe UI" panose="020B0502040204020203" pitchFamily="34" charset="0"/>
              </a:rPr>
              <a:t>informacje na temat tego, w jaki sposób w modelu biznesowym i strategii biznesowej podmiotu uwzględniono interesy zainteresowanych stron danej jednostki oraz wpływ firmy na kwestie związane ze zrównoważonym rozwojem </a:t>
            </a:r>
          </a:p>
          <a:p>
            <a:pPr algn="just"/>
            <a:r>
              <a:rPr lang="pl-PL" sz="1800" b="0" i="0" u="none" strike="noStrike" baseline="0" dirty="0">
                <a:solidFill>
                  <a:srgbClr val="221F1F"/>
                </a:solidFill>
                <a:latin typeface="Segoe UI" panose="020B0502040204020203" pitchFamily="34" charset="0"/>
              </a:rPr>
              <a:t>informacje na temat sposobu wdrożenia strategii jednostki w odniesieniu do kwestii związanych ze zrównoważonym rozwojem </a:t>
            </a:r>
            <a:endParaRPr lang="pl-PL" dirty="0"/>
          </a:p>
        </p:txBody>
      </p:sp>
    </p:spTree>
    <p:extLst>
      <p:ext uri="{BB962C8B-B14F-4D97-AF65-F5344CB8AC3E}">
        <p14:creationId xmlns:p14="http://schemas.microsoft.com/office/powerpoint/2010/main" val="25385127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4F6BD8F-74A1-6833-14C0-2FCC3D1D8405}"/>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ZAKRES RAPORTU CSRD</a:t>
            </a:r>
          </a:p>
        </p:txBody>
      </p:sp>
      <p:sp>
        <p:nvSpPr>
          <p:cNvPr id="3" name="Symbol zastępczy zawartości 2">
            <a:extLst>
              <a:ext uri="{FF2B5EF4-FFF2-40B4-BE49-F238E27FC236}">
                <a16:creationId xmlns:a16="http://schemas.microsoft.com/office/drawing/2014/main" id="{71709E72-86FD-8BE9-BEC2-92B436AA2EC3}"/>
              </a:ext>
            </a:extLst>
          </p:cNvPr>
          <p:cNvSpPr>
            <a:spLocks noGrp="1"/>
          </p:cNvSpPr>
          <p:nvPr>
            <p:ph idx="1"/>
          </p:nvPr>
        </p:nvSpPr>
        <p:spPr/>
        <p:txBody>
          <a:bodyPr>
            <a:normAutofit/>
          </a:bodyPr>
          <a:lstStyle/>
          <a:p>
            <a:pPr marL="0" indent="0" algn="just">
              <a:buNone/>
            </a:pPr>
            <a:r>
              <a:rPr lang="pl-PL" sz="1800" dirty="0">
                <a:latin typeface="Segoe UI" panose="020B0502040204020203" pitchFamily="34" charset="0"/>
              </a:rPr>
              <a:t>2) </a:t>
            </a:r>
            <a:r>
              <a:rPr lang="pl-PL" sz="1800" b="0" i="0" u="none" strike="noStrike" baseline="0" dirty="0">
                <a:solidFill>
                  <a:srgbClr val="221F1F"/>
                </a:solidFill>
                <a:latin typeface="Segoe UI" panose="020B0502040204020203" pitchFamily="34" charset="0"/>
              </a:rPr>
              <a:t>opis określonych w czasie i ustanowionych przez jednostkę celów dotyczących kwestii związanych ze zrównoważonym rozwojem, w tym w stosownych przypadkach bezwzględnych celów redukcji emisji gazów cieplarnianych co najmniej na lata 2030 i 2050, opis postępów poczynionych przez jednostkę na rzecz osiągnięcia tych celów oraz oświadczenie, czy cele jednostki związane z czynnikami środowiskowymi opierają się na rozstrzygających dowodach naukowych</a:t>
            </a:r>
          </a:p>
          <a:p>
            <a:pPr marL="0" indent="0" algn="just">
              <a:buNone/>
            </a:pPr>
            <a:r>
              <a:rPr lang="pl-PL" sz="1800" dirty="0">
                <a:solidFill>
                  <a:srgbClr val="221F1F"/>
                </a:solidFill>
                <a:latin typeface="Segoe UI" panose="020B0502040204020203" pitchFamily="34" charset="0"/>
              </a:rPr>
              <a:t>3) </a:t>
            </a:r>
            <a:r>
              <a:rPr lang="pl-PL" sz="1800" b="0" i="0" u="none" strike="noStrike" baseline="0" dirty="0">
                <a:solidFill>
                  <a:srgbClr val="221F1F"/>
                </a:solidFill>
                <a:latin typeface="Segoe UI" panose="020B0502040204020203" pitchFamily="34" charset="0"/>
              </a:rPr>
              <a:t>opis roli organów administrujących, zarządzających i nadzorujących w odniesieniu do kwestii związanych ze zrównoważonym rozwojem oraz ich wiedzy eksperckiej i umiejętności koniecznych do wypełniania tej roli lub dostępu takich organów do takiej wiedzy eksperckiej i umiejętności </a:t>
            </a:r>
          </a:p>
          <a:p>
            <a:pPr marL="0" indent="0" algn="just">
              <a:buNone/>
            </a:pPr>
            <a:r>
              <a:rPr lang="pl-PL" sz="1800" dirty="0">
                <a:solidFill>
                  <a:srgbClr val="221F1F"/>
                </a:solidFill>
                <a:latin typeface="Segoe UI" panose="020B0502040204020203" pitchFamily="34" charset="0"/>
              </a:rPr>
              <a:t>4) </a:t>
            </a:r>
            <a:r>
              <a:rPr lang="pl-PL" sz="1800" b="0" i="0" u="none" strike="noStrike" baseline="0" dirty="0">
                <a:solidFill>
                  <a:srgbClr val="221F1F"/>
                </a:solidFill>
                <a:latin typeface="Segoe UI" panose="020B0502040204020203" pitchFamily="34" charset="0"/>
              </a:rPr>
              <a:t>opis polityk jednostki w odniesieniu do kwestii związanych ze zrównoważonym rozwojem</a:t>
            </a:r>
          </a:p>
          <a:p>
            <a:pPr marL="0" indent="0" algn="just">
              <a:buNone/>
            </a:pPr>
            <a:r>
              <a:rPr lang="pl-PL" sz="1800" dirty="0">
                <a:solidFill>
                  <a:srgbClr val="221F1F"/>
                </a:solidFill>
                <a:latin typeface="Segoe UI" panose="020B0502040204020203" pitchFamily="34" charset="0"/>
              </a:rPr>
              <a:t>5) </a:t>
            </a:r>
            <a:r>
              <a:rPr lang="pl-PL" sz="1800" b="0" i="0" u="none" strike="noStrike" baseline="0" dirty="0">
                <a:solidFill>
                  <a:srgbClr val="221F1F"/>
                </a:solidFill>
                <a:latin typeface="Segoe UI" panose="020B0502040204020203" pitchFamily="34" charset="0"/>
              </a:rPr>
              <a:t>informacje o istnieniu systemów zachęt dotyczących kwestii związanych ze zrównoważonym rozwojem oferowanych członkom organów administrujących, zarządzających i nadzorujących </a:t>
            </a:r>
          </a:p>
          <a:p>
            <a:pPr marL="0" indent="0" algn="just">
              <a:buNone/>
            </a:pPr>
            <a:endParaRPr lang="pl-PL" dirty="0"/>
          </a:p>
        </p:txBody>
      </p:sp>
    </p:spTree>
    <p:extLst>
      <p:ext uri="{BB962C8B-B14F-4D97-AF65-F5344CB8AC3E}">
        <p14:creationId xmlns:p14="http://schemas.microsoft.com/office/powerpoint/2010/main" val="22570269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BF77D57-16CA-1D06-2F41-E41DD5DE56C3}"/>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ZAKRES RAPORTU CSRD</a:t>
            </a:r>
          </a:p>
        </p:txBody>
      </p:sp>
      <p:sp>
        <p:nvSpPr>
          <p:cNvPr id="3" name="Symbol zastępczy zawartości 2">
            <a:extLst>
              <a:ext uri="{FF2B5EF4-FFF2-40B4-BE49-F238E27FC236}">
                <a16:creationId xmlns:a16="http://schemas.microsoft.com/office/drawing/2014/main" id="{2DF10715-92B9-E313-FC62-F62BF4FE77B2}"/>
              </a:ext>
            </a:extLst>
          </p:cNvPr>
          <p:cNvSpPr>
            <a:spLocks noGrp="1"/>
          </p:cNvSpPr>
          <p:nvPr>
            <p:ph idx="1"/>
          </p:nvPr>
        </p:nvSpPr>
        <p:spPr>
          <a:xfrm>
            <a:off x="838200" y="1592826"/>
            <a:ext cx="10515600" cy="4579374"/>
          </a:xfrm>
        </p:spPr>
        <p:txBody>
          <a:bodyPr>
            <a:noAutofit/>
          </a:bodyPr>
          <a:lstStyle/>
          <a:p>
            <a:pPr marL="0" indent="0">
              <a:buNone/>
            </a:pPr>
            <a:r>
              <a:rPr lang="pl-PL" sz="2000" b="0" i="0" u="none" strike="noStrike" baseline="0" dirty="0">
                <a:solidFill>
                  <a:srgbClr val="221F1F"/>
                </a:solidFill>
                <a:latin typeface="Times New Roman" panose="02020603050405020304" pitchFamily="18" charset="0"/>
                <a:cs typeface="Times New Roman" panose="02020603050405020304" pitchFamily="18" charset="0"/>
              </a:rPr>
              <a:t>6) opisy i charakterystyki:</a:t>
            </a:r>
          </a:p>
          <a:p>
            <a:r>
              <a:rPr lang="pl-PL" sz="2000" b="0" i="0" u="sng" strike="noStrike" baseline="0" dirty="0">
                <a:solidFill>
                  <a:srgbClr val="221F1F"/>
                </a:solidFill>
                <a:latin typeface="Times New Roman" panose="02020603050405020304" pitchFamily="18" charset="0"/>
                <a:cs typeface="Times New Roman" panose="02020603050405020304" pitchFamily="18" charset="0"/>
              </a:rPr>
              <a:t>procesu należytej staranności </a:t>
            </a:r>
            <a:r>
              <a:rPr lang="pl-PL" sz="2000" b="0" i="0" u="none" strike="noStrike" baseline="0" dirty="0">
                <a:solidFill>
                  <a:srgbClr val="221F1F"/>
                </a:solidFill>
                <a:latin typeface="Times New Roman" panose="02020603050405020304" pitchFamily="18" charset="0"/>
                <a:cs typeface="Times New Roman" panose="02020603050405020304" pitchFamily="18" charset="0"/>
              </a:rPr>
              <a:t>wdrożonego przez jednostkę w odniesieniu do kwestii związanych ze zrównoważonym rozwojem oraz, w stosownych przypadkach, zgodnie z unijnymi wymogami dotyczącymi prowadzenia przez jednostki procesu należytej staranności</a:t>
            </a:r>
          </a:p>
          <a:p>
            <a:r>
              <a:rPr lang="pl-PL" sz="2000" b="0" i="0" u="none" strike="noStrike" baseline="0" dirty="0">
                <a:solidFill>
                  <a:srgbClr val="221F1F"/>
                </a:solidFill>
                <a:latin typeface="Times New Roman" panose="02020603050405020304" pitchFamily="18" charset="0"/>
                <a:cs typeface="Times New Roman" panose="02020603050405020304" pitchFamily="18" charset="0"/>
              </a:rPr>
              <a:t>najważniejszych rzeczywistych lub potencjalnych niekorzystnych skutków związanych z własnymi operacjami jednostki i jej łańcuchem wartości, w tym z jej produktami i usługami, stosunkami gospodarczymi i łańcuchem dostaw, działań podjętych w celu zidentyfikowania i monitorowania tych skutków, a także innych negatywnych skutków, które jednostka jest zobowiązana zidentyfikować zgodnie z innymi wymogami unijnymi w celu przeprowadzenia przez jednostki procesu należytej staranności</a:t>
            </a:r>
          </a:p>
          <a:p>
            <a:r>
              <a:rPr lang="pl-PL" sz="2000" b="0" i="0" u="none" strike="noStrike" baseline="0" dirty="0">
                <a:solidFill>
                  <a:srgbClr val="221F1F"/>
                </a:solidFill>
                <a:latin typeface="Times New Roman" panose="02020603050405020304" pitchFamily="18" charset="0"/>
                <a:cs typeface="Times New Roman" panose="02020603050405020304" pitchFamily="18" charset="0"/>
              </a:rPr>
              <a:t>wszelkich działań podjętych przez jednostkę w celu zapobiegania rzeczywistym lub potencjalnym negatywnym skutkom, łagodzenia ich, zaradzania nim lub niwelowania ich oraz wyniku tych działań</a:t>
            </a:r>
            <a:endParaRPr lang="pl-PL"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695774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6760C78-8BFE-DFE5-CA3B-2C2AB115E29A}"/>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ZAKRES RAPORTU CSRD</a:t>
            </a:r>
            <a:endParaRPr lang="pl-PL" dirty="0"/>
          </a:p>
        </p:txBody>
      </p:sp>
      <p:sp>
        <p:nvSpPr>
          <p:cNvPr id="3" name="Symbol zastępczy zawartości 2">
            <a:extLst>
              <a:ext uri="{FF2B5EF4-FFF2-40B4-BE49-F238E27FC236}">
                <a16:creationId xmlns:a16="http://schemas.microsoft.com/office/drawing/2014/main" id="{4A6F3D3F-117E-EC5B-7D98-14A44C9A77E1}"/>
              </a:ext>
            </a:extLst>
          </p:cNvPr>
          <p:cNvSpPr>
            <a:spLocks noGrp="1"/>
          </p:cNvSpPr>
          <p:nvPr>
            <p:ph idx="1"/>
          </p:nvPr>
        </p:nvSpPr>
        <p:spPr/>
        <p:txBody>
          <a:bodyPr>
            <a:normAutofit/>
          </a:bodyPr>
          <a:lstStyle/>
          <a:p>
            <a:pPr algn="l"/>
            <a:endParaRPr lang="pl-PL" sz="2000" b="0" i="0" u="none" strike="noStrike" baseline="0" dirty="0">
              <a:solidFill>
                <a:srgbClr val="000000"/>
              </a:solidFill>
              <a:latin typeface="Times New Roman" panose="02020603050405020304" pitchFamily="18" charset="0"/>
              <a:cs typeface="Times New Roman" panose="02020603050405020304" pitchFamily="18" charset="0"/>
            </a:endParaRPr>
          </a:p>
          <a:p>
            <a:pPr marL="0" indent="0">
              <a:buNone/>
            </a:pPr>
            <a:r>
              <a:rPr lang="pl-PL" sz="2000" dirty="0">
                <a:latin typeface="Times New Roman" panose="02020603050405020304" pitchFamily="18" charset="0"/>
                <a:cs typeface="Times New Roman" panose="02020603050405020304" pitchFamily="18" charset="0"/>
              </a:rPr>
              <a:t>7) </a:t>
            </a:r>
            <a:r>
              <a:rPr lang="pl-PL" sz="2000" b="0" i="0" u="none" strike="noStrike" baseline="0" dirty="0">
                <a:solidFill>
                  <a:srgbClr val="221F1F"/>
                </a:solidFill>
                <a:latin typeface="Times New Roman" panose="02020603050405020304" pitchFamily="18" charset="0"/>
                <a:cs typeface="Times New Roman" panose="02020603050405020304" pitchFamily="18" charset="0"/>
              </a:rPr>
              <a:t>opis podstawowych </a:t>
            </a:r>
            <a:r>
              <a:rPr lang="pl-PL" sz="2000" b="0" i="0" u="none" strike="noStrike" baseline="0" dirty="0" err="1">
                <a:solidFill>
                  <a:srgbClr val="221F1F"/>
                </a:solidFill>
                <a:latin typeface="Times New Roman" panose="02020603050405020304" pitchFamily="18" charset="0"/>
                <a:cs typeface="Times New Roman" panose="02020603050405020304" pitchFamily="18" charset="0"/>
              </a:rPr>
              <a:t>ryzyk</a:t>
            </a:r>
            <a:r>
              <a:rPr lang="pl-PL" sz="2000" b="0" i="0" u="none" strike="noStrike" baseline="0" dirty="0">
                <a:solidFill>
                  <a:srgbClr val="221F1F"/>
                </a:solidFill>
                <a:latin typeface="Times New Roman" panose="02020603050405020304" pitchFamily="18" charset="0"/>
                <a:cs typeface="Times New Roman" panose="02020603050405020304" pitchFamily="18" charset="0"/>
              </a:rPr>
              <a:t> dla jednostki w odniesieniu do kwestii związanych ze zrównoważonym rozwojem, w tym opis głównych rodzajów zależności jednostki od tych kwestii oraz sposobu zarządzania przez jednostkę tymi </a:t>
            </a:r>
            <a:r>
              <a:rPr lang="pl-PL" sz="2000" b="0" i="0" u="none" strike="noStrike" baseline="0" dirty="0" err="1">
                <a:solidFill>
                  <a:srgbClr val="221F1F"/>
                </a:solidFill>
                <a:latin typeface="Times New Roman" panose="02020603050405020304" pitchFamily="18" charset="0"/>
                <a:cs typeface="Times New Roman" panose="02020603050405020304" pitchFamily="18" charset="0"/>
              </a:rPr>
              <a:t>ryzykami</a:t>
            </a:r>
            <a:endParaRPr lang="pl-PL" sz="2000" b="0" i="0" u="none" strike="noStrike" baseline="0" dirty="0">
              <a:solidFill>
                <a:srgbClr val="221F1F"/>
              </a:solidFill>
              <a:latin typeface="Times New Roman" panose="02020603050405020304" pitchFamily="18" charset="0"/>
              <a:cs typeface="Times New Roman" panose="02020603050405020304" pitchFamily="18" charset="0"/>
            </a:endParaRPr>
          </a:p>
          <a:p>
            <a:pPr marL="0" indent="0">
              <a:buNone/>
            </a:pPr>
            <a:r>
              <a:rPr lang="pl-PL" sz="2000" b="0" i="0" u="none" strike="noStrike" baseline="0" dirty="0">
                <a:solidFill>
                  <a:srgbClr val="221F1F"/>
                </a:solidFill>
                <a:latin typeface="Times New Roman" panose="02020603050405020304" pitchFamily="18" charset="0"/>
                <a:cs typeface="Times New Roman" panose="02020603050405020304" pitchFamily="18" charset="0"/>
              </a:rPr>
              <a:t>8) wskaźniki istotne w odniesieniu do ujawnionych informacji, o których mowa w punktach a–g</a:t>
            </a:r>
          </a:p>
          <a:p>
            <a:pPr marL="0" indent="0">
              <a:buNone/>
            </a:pPr>
            <a:endParaRPr lang="pl-PL"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963824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39A7501-49C2-E083-606C-6A4334D0A479}"/>
              </a:ext>
            </a:extLst>
          </p:cNvPr>
          <p:cNvSpPr>
            <a:spLocks noGrp="1"/>
          </p:cNvSpPr>
          <p:nvPr>
            <p:ph type="title"/>
          </p:nvPr>
        </p:nvSpPr>
        <p:spPr/>
        <p:txBody>
          <a:bodyPr>
            <a:normAutofit/>
          </a:bodyPr>
          <a:lstStyle/>
          <a:p>
            <a:r>
              <a:rPr lang="pl-PL" i="0" dirty="0">
                <a:latin typeface="Times New Roman" panose="02020603050405020304" pitchFamily="18" charset="0"/>
                <a:cs typeface="Times New Roman" panose="02020603050405020304" pitchFamily="18" charset="0"/>
              </a:rPr>
              <a:t>CEL I ZAKRES SZKOLENIA</a:t>
            </a:r>
          </a:p>
        </p:txBody>
      </p:sp>
      <p:sp>
        <p:nvSpPr>
          <p:cNvPr id="3" name="Symbol zastępczy zawartości 2">
            <a:extLst>
              <a:ext uri="{FF2B5EF4-FFF2-40B4-BE49-F238E27FC236}">
                <a16:creationId xmlns:a16="http://schemas.microsoft.com/office/drawing/2014/main" id="{A1C06343-0D22-3495-D152-F2245BDDB692}"/>
              </a:ext>
            </a:extLst>
          </p:cNvPr>
          <p:cNvSpPr>
            <a:spLocks noGrp="1"/>
          </p:cNvSpPr>
          <p:nvPr>
            <p:ph idx="1"/>
          </p:nvPr>
        </p:nvSpPr>
        <p:spPr/>
        <p:txBody>
          <a:bodyPr/>
          <a:lstStyle/>
          <a:p>
            <a:pPr marL="514350" indent="-514350">
              <a:buAutoNum type="arabicParenR"/>
            </a:pPr>
            <a:r>
              <a:rPr lang="pl-PL" dirty="0">
                <a:latin typeface="Times New Roman" panose="02020603050405020304" pitchFamily="18" charset="0"/>
                <a:cs typeface="Times New Roman" panose="02020603050405020304" pitchFamily="18" charset="0"/>
              </a:rPr>
              <a:t>Podstawowe regulacje dotyczące pomiarów emisji w </a:t>
            </a:r>
            <a:r>
              <a:rPr lang="pl-PL" dirty="0" err="1">
                <a:latin typeface="Times New Roman" panose="02020603050405020304" pitchFamily="18" charset="0"/>
                <a:cs typeface="Times New Roman" panose="02020603050405020304" pitchFamily="18" charset="0"/>
              </a:rPr>
              <a:t>przetwórtwie</a:t>
            </a:r>
            <a:r>
              <a:rPr lang="pl-PL" dirty="0">
                <a:latin typeface="Times New Roman" panose="02020603050405020304" pitchFamily="18" charset="0"/>
                <a:cs typeface="Times New Roman" panose="02020603050405020304" pitchFamily="18" charset="0"/>
              </a:rPr>
              <a:t> mleka</a:t>
            </a:r>
          </a:p>
          <a:p>
            <a:pPr marL="514350" indent="-514350">
              <a:buAutoNum type="arabicParenR"/>
            </a:pPr>
            <a:r>
              <a:rPr lang="pl-PL" dirty="0">
                <a:latin typeface="Times New Roman" panose="02020603050405020304" pitchFamily="18" charset="0"/>
                <a:cs typeface="Times New Roman" panose="02020603050405020304" pitchFamily="18" charset="0"/>
              </a:rPr>
              <a:t>Wymogi stawiane przez otoczenie przedsiębiorstwa</a:t>
            </a:r>
          </a:p>
          <a:p>
            <a:pPr marL="514350" indent="-514350">
              <a:buAutoNum type="arabicParenR"/>
            </a:pPr>
            <a:r>
              <a:rPr lang="pl-PL" dirty="0">
                <a:latin typeface="Times New Roman" panose="02020603050405020304" pitchFamily="18" charset="0"/>
                <a:cs typeface="Times New Roman" panose="02020603050405020304" pitchFamily="18" charset="0"/>
              </a:rPr>
              <a:t>Offset węglowy</a:t>
            </a:r>
          </a:p>
          <a:p>
            <a:pPr marL="514350" indent="-514350">
              <a:buAutoNum type="arabicParenR"/>
            </a:pPr>
            <a:r>
              <a:rPr lang="pl-PL" dirty="0">
                <a:latin typeface="Times New Roman" panose="02020603050405020304" pitchFamily="18" charset="0"/>
                <a:cs typeface="Times New Roman" panose="02020603050405020304" pitchFamily="18" charset="0"/>
              </a:rPr>
              <a:t>Certyfikacja emisji śladu węglowego</a:t>
            </a:r>
          </a:p>
          <a:p>
            <a:pPr marL="514350" indent="-514350">
              <a:buAutoNum type="arabicParenR"/>
            </a:pPr>
            <a:r>
              <a:rPr lang="pl-PL" dirty="0">
                <a:latin typeface="Times New Roman" panose="02020603050405020304" pitchFamily="18" charset="0"/>
                <a:cs typeface="Times New Roman" panose="02020603050405020304" pitchFamily="18" charset="0"/>
              </a:rPr>
              <a:t>Metody kalkulacji śladu węglowego w łańcuchu dostaw</a:t>
            </a:r>
          </a:p>
          <a:p>
            <a:pPr marL="514350" indent="-514350">
              <a:buAutoNum type="arabicParenR"/>
            </a:pPr>
            <a:r>
              <a:rPr lang="pl-PL" dirty="0">
                <a:latin typeface="Times New Roman" panose="02020603050405020304" pitchFamily="18" charset="0"/>
                <a:cs typeface="Times New Roman" panose="02020603050405020304" pitchFamily="18" charset="0"/>
              </a:rPr>
              <a:t>Obrót certyfikatami węglowymi</a:t>
            </a:r>
          </a:p>
          <a:p>
            <a:pPr marL="0" indent="0">
              <a:buNone/>
            </a:pPr>
            <a:endParaRPr lang="pl-PL"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347015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1CDE80C-48A5-F94C-027B-287484369076}"/>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PROCES TWORZENIA RAPORTU</a:t>
            </a:r>
          </a:p>
        </p:txBody>
      </p:sp>
      <p:pic>
        <p:nvPicPr>
          <p:cNvPr id="5" name="Symbol zastępczy zawartości 4">
            <a:extLst>
              <a:ext uri="{FF2B5EF4-FFF2-40B4-BE49-F238E27FC236}">
                <a16:creationId xmlns:a16="http://schemas.microsoft.com/office/drawing/2014/main" id="{A0B95606-EE0F-5550-9E83-49BDF12BBDA8}"/>
              </a:ext>
            </a:extLst>
          </p:cNvPr>
          <p:cNvPicPr>
            <a:picLocks noGrp="1" noChangeAspect="1"/>
          </p:cNvPicPr>
          <p:nvPr>
            <p:ph idx="1"/>
          </p:nvPr>
        </p:nvPicPr>
        <p:blipFill>
          <a:blip r:embed="rId2"/>
          <a:stretch>
            <a:fillRect/>
          </a:stretch>
        </p:blipFill>
        <p:spPr>
          <a:xfrm>
            <a:off x="1113184" y="1391479"/>
            <a:ext cx="9909312" cy="5101396"/>
          </a:xfrm>
        </p:spPr>
      </p:pic>
    </p:spTree>
    <p:extLst>
      <p:ext uri="{BB962C8B-B14F-4D97-AF65-F5344CB8AC3E}">
        <p14:creationId xmlns:p14="http://schemas.microsoft.com/office/powerpoint/2010/main" val="31567977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79EF79A-23E8-D833-B000-F3F9CF6E11D3}"/>
              </a:ext>
            </a:extLst>
          </p:cNvPr>
          <p:cNvSpPr>
            <a:spLocks noGrp="1"/>
          </p:cNvSpPr>
          <p:nvPr>
            <p:ph type="title"/>
          </p:nvPr>
        </p:nvSpPr>
        <p:spPr>
          <a:xfrm>
            <a:off x="639097" y="365125"/>
            <a:ext cx="10714703" cy="1325563"/>
          </a:xfrm>
        </p:spPr>
        <p:txBody>
          <a:bodyPr/>
          <a:lstStyle/>
          <a:p>
            <a:r>
              <a:rPr lang="pl-PL" i="0" dirty="0">
                <a:latin typeface="Times New Roman" panose="02020603050405020304" pitchFamily="18" charset="0"/>
                <a:cs typeface="Times New Roman" panose="02020603050405020304" pitchFamily="18" charset="0"/>
              </a:rPr>
              <a:t>PROCES TWORZENIA RAPORTU – PRACE PRZYGOTOWAWCZE</a:t>
            </a:r>
          </a:p>
        </p:txBody>
      </p:sp>
      <p:sp>
        <p:nvSpPr>
          <p:cNvPr id="3" name="Symbol zastępczy zawartości 2">
            <a:extLst>
              <a:ext uri="{FF2B5EF4-FFF2-40B4-BE49-F238E27FC236}">
                <a16:creationId xmlns:a16="http://schemas.microsoft.com/office/drawing/2014/main" id="{5D152EB3-D81D-6466-942F-FC207EF10E03}"/>
              </a:ext>
            </a:extLst>
          </p:cNvPr>
          <p:cNvSpPr>
            <a:spLocks noGrp="1"/>
          </p:cNvSpPr>
          <p:nvPr>
            <p:ph idx="1"/>
          </p:nvPr>
        </p:nvSpPr>
        <p:spPr/>
        <p:txBody>
          <a:bodyPr>
            <a:normAutofit/>
          </a:bodyPr>
          <a:lstStyle/>
          <a:p>
            <a:pPr algn="l"/>
            <a:endParaRPr lang="pl-PL" sz="2000" b="0" i="0" u="none" strike="noStrike" baseline="0" dirty="0">
              <a:solidFill>
                <a:srgbClr val="000000"/>
              </a:solidFill>
              <a:latin typeface="Times New Roman" panose="02020603050405020304" pitchFamily="18" charset="0"/>
              <a:cs typeface="Times New Roman" panose="02020603050405020304" pitchFamily="18" charset="0"/>
            </a:endParaRPr>
          </a:p>
          <a:p>
            <a:endParaRPr lang="pl-PL" sz="2000" b="0" i="0" u="none" strike="noStrike" baseline="0" dirty="0">
              <a:latin typeface="Times New Roman" panose="02020603050405020304" pitchFamily="18" charset="0"/>
              <a:cs typeface="Times New Roman" panose="02020603050405020304" pitchFamily="18" charset="0"/>
            </a:endParaRPr>
          </a:p>
          <a:p>
            <a:r>
              <a:rPr lang="pl-PL" sz="2000" dirty="0">
                <a:solidFill>
                  <a:srgbClr val="221F1F"/>
                </a:solidFill>
                <a:latin typeface="Times New Roman" panose="02020603050405020304" pitchFamily="18" charset="0"/>
                <a:cs typeface="Times New Roman" panose="02020603050405020304" pitchFamily="18" charset="0"/>
              </a:rPr>
              <a:t>u</a:t>
            </a:r>
            <a:r>
              <a:rPr lang="pl-PL" sz="2000" b="0" i="0" u="none" strike="noStrike" baseline="0" dirty="0">
                <a:solidFill>
                  <a:srgbClr val="221F1F"/>
                </a:solidFill>
                <a:latin typeface="Times New Roman" panose="02020603050405020304" pitchFamily="18" charset="0"/>
                <a:cs typeface="Times New Roman" panose="02020603050405020304" pitchFamily="18" charset="0"/>
              </a:rPr>
              <a:t>stalenie odpowiedzialności i zakresów zadań w zakresie raportowania</a:t>
            </a:r>
          </a:p>
          <a:p>
            <a:r>
              <a:rPr lang="pl-PL" sz="2000" dirty="0">
                <a:solidFill>
                  <a:srgbClr val="221F1F"/>
                </a:solidFill>
                <a:latin typeface="Times New Roman" panose="02020603050405020304" pitchFamily="18" charset="0"/>
                <a:cs typeface="Times New Roman" panose="02020603050405020304" pitchFamily="18" charset="0"/>
              </a:rPr>
              <a:t>u</a:t>
            </a:r>
            <a:r>
              <a:rPr lang="pl-PL" sz="2000" b="0" i="0" u="none" strike="noStrike" baseline="0" dirty="0">
                <a:solidFill>
                  <a:srgbClr val="221F1F"/>
                </a:solidFill>
                <a:latin typeface="Times New Roman" panose="02020603050405020304" pitchFamily="18" charset="0"/>
                <a:cs typeface="Times New Roman" panose="02020603050405020304" pitchFamily="18" charset="0"/>
              </a:rPr>
              <a:t>stalenie odbiorców raportu</a:t>
            </a:r>
          </a:p>
          <a:p>
            <a:r>
              <a:rPr lang="pl-PL" sz="2000" dirty="0">
                <a:solidFill>
                  <a:srgbClr val="221F1F"/>
                </a:solidFill>
                <a:latin typeface="Times New Roman" panose="02020603050405020304" pitchFamily="18" charset="0"/>
                <a:cs typeface="Times New Roman" panose="02020603050405020304" pitchFamily="18" charset="0"/>
              </a:rPr>
              <a:t>e</a:t>
            </a:r>
            <a:r>
              <a:rPr lang="pl-PL" sz="2000" b="0" i="0" u="none" strike="noStrike" baseline="0" dirty="0">
                <a:solidFill>
                  <a:srgbClr val="221F1F"/>
                </a:solidFill>
                <a:latin typeface="Times New Roman" panose="02020603050405020304" pitchFamily="18" charset="0"/>
                <a:cs typeface="Times New Roman" panose="02020603050405020304" pitchFamily="18" charset="0"/>
              </a:rPr>
              <a:t>dukacja organizacji</a:t>
            </a:r>
          </a:p>
          <a:p>
            <a:r>
              <a:rPr lang="pl-PL" sz="2000" dirty="0">
                <a:solidFill>
                  <a:srgbClr val="221F1F"/>
                </a:solidFill>
                <a:latin typeface="Times New Roman" panose="02020603050405020304" pitchFamily="18" charset="0"/>
                <a:cs typeface="Times New Roman" panose="02020603050405020304" pitchFamily="18" charset="0"/>
              </a:rPr>
              <a:t>u</a:t>
            </a:r>
            <a:r>
              <a:rPr lang="pl-PL" sz="2000" b="0" u="none" strike="noStrike" baseline="0" dirty="0">
                <a:solidFill>
                  <a:srgbClr val="221F1F"/>
                </a:solidFill>
                <a:latin typeface="Times New Roman" panose="02020603050405020304" pitchFamily="18" charset="0"/>
                <a:cs typeface="Times New Roman" panose="02020603050405020304" pitchFamily="18" charset="0"/>
              </a:rPr>
              <a:t>stalenie celów, jakie organizacja chce osiągną dzięki raportowaniu (zgodność z przepisami, budowanie przewagi konkurencyjnej, komunikacja z interesariuszami)</a:t>
            </a:r>
          </a:p>
          <a:p>
            <a:r>
              <a:rPr lang="pl-PL" sz="2000" dirty="0">
                <a:solidFill>
                  <a:srgbClr val="221F1F"/>
                </a:solidFill>
                <a:latin typeface="Times New Roman" panose="02020603050405020304" pitchFamily="18" charset="0"/>
                <a:cs typeface="Times New Roman" panose="02020603050405020304" pitchFamily="18" charset="0"/>
              </a:rPr>
              <a:t>s</a:t>
            </a:r>
            <a:r>
              <a:rPr lang="pl-PL" sz="2000" b="0" i="0" u="none" strike="noStrike" baseline="0" dirty="0">
                <a:solidFill>
                  <a:srgbClr val="221F1F"/>
                </a:solidFill>
                <a:latin typeface="Times New Roman" panose="02020603050405020304" pitchFamily="18" charset="0"/>
                <a:cs typeface="Times New Roman" panose="02020603050405020304" pitchFamily="18" charset="0"/>
              </a:rPr>
              <a:t>tworzenie harmonogramu prac</a:t>
            </a:r>
          </a:p>
          <a:p>
            <a:pPr marL="0" indent="0">
              <a:buNone/>
            </a:pPr>
            <a:endParaRPr lang="pl-PL"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601967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87CEA52-DA03-6D9F-302F-2F5EAA1204A9}"/>
              </a:ext>
            </a:extLst>
          </p:cNvPr>
          <p:cNvSpPr>
            <a:spLocks noGrp="1"/>
          </p:cNvSpPr>
          <p:nvPr>
            <p:ph type="title"/>
          </p:nvPr>
        </p:nvSpPr>
        <p:spPr>
          <a:xfrm>
            <a:off x="838200" y="365125"/>
            <a:ext cx="10515600" cy="1748810"/>
          </a:xfrm>
        </p:spPr>
        <p:txBody>
          <a:bodyPr>
            <a:normAutofit/>
          </a:bodyPr>
          <a:lstStyle/>
          <a:p>
            <a:r>
              <a:rPr lang="pl-PL" i="0" dirty="0">
                <a:latin typeface="Times New Roman" panose="02020603050405020304" pitchFamily="18" charset="0"/>
                <a:cs typeface="Times New Roman" panose="02020603050405020304" pitchFamily="18" charset="0"/>
              </a:rPr>
              <a:t>PROCES TWORZENIA RAPORTU – DEFINIOWANIE ASPEKTÓW RAPORTU i DOBÓR WSKAŹNIKÓW</a:t>
            </a:r>
            <a:endParaRPr lang="pl-PL" dirty="0"/>
          </a:p>
        </p:txBody>
      </p:sp>
      <p:sp>
        <p:nvSpPr>
          <p:cNvPr id="3" name="Symbol zastępczy zawartości 2">
            <a:extLst>
              <a:ext uri="{FF2B5EF4-FFF2-40B4-BE49-F238E27FC236}">
                <a16:creationId xmlns:a16="http://schemas.microsoft.com/office/drawing/2014/main" id="{6390001D-B912-23F5-C059-55514A7B9E82}"/>
              </a:ext>
            </a:extLst>
          </p:cNvPr>
          <p:cNvSpPr>
            <a:spLocks noGrp="1"/>
          </p:cNvSpPr>
          <p:nvPr>
            <p:ph idx="1"/>
          </p:nvPr>
        </p:nvSpPr>
        <p:spPr>
          <a:xfrm>
            <a:off x="838200" y="2418734"/>
            <a:ext cx="10515600" cy="3753465"/>
          </a:xfrm>
        </p:spPr>
        <p:txBody>
          <a:bodyPr>
            <a:normAutofit/>
          </a:bodyPr>
          <a:lstStyle/>
          <a:p>
            <a:pPr marL="0" indent="0">
              <a:buNone/>
            </a:pPr>
            <a:r>
              <a:rPr lang="pl-PL" sz="2000" b="0" i="0" u="sng" strike="noStrike" baseline="0" dirty="0">
                <a:latin typeface="Times New Roman" panose="02020603050405020304" pitchFamily="18" charset="0"/>
                <a:cs typeface="Times New Roman" panose="02020603050405020304" pitchFamily="18" charset="0"/>
              </a:rPr>
              <a:t>Definiowanie aspektów raportu – BUDOWANIE STRATEGII i SKŁADANIE ZOBOWIĄZAŃ</a:t>
            </a:r>
          </a:p>
          <a:p>
            <a:r>
              <a:rPr lang="pl-PL" sz="2000" dirty="0">
                <a:latin typeface="Times New Roman" panose="02020603050405020304" pitchFamily="18" charset="0"/>
                <a:cs typeface="Times New Roman" panose="02020603050405020304" pitchFamily="18" charset="0"/>
              </a:rPr>
              <a:t>b</a:t>
            </a:r>
            <a:r>
              <a:rPr lang="pl-PL" sz="2000" b="0" i="0" u="none" strike="noStrike" baseline="0" dirty="0">
                <a:latin typeface="Times New Roman" panose="02020603050405020304" pitchFamily="18" charset="0"/>
                <a:cs typeface="Times New Roman" panose="02020603050405020304" pitchFamily="18" charset="0"/>
              </a:rPr>
              <a:t>adanie istotności, w tym dialog z interesariuszami</a:t>
            </a:r>
          </a:p>
          <a:p>
            <a:r>
              <a:rPr lang="pl-PL" sz="2000" dirty="0">
                <a:latin typeface="Times New Roman" panose="02020603050405020304" pitchFamily="18" charset="0"/>
                <a:cs typeface="Times New Roman" panose="02020603050405020304" pitchFamily="18" charset="0"/>
              </a:rPr>
              <a:t>w</a:t>
            </a:r>
            <a:r>
              <a:rPr lang="pl-PL" sz="2000" b="0" i="0" u="none" strike="noStrike" baseline="0" dirty="0">
                <a:latin typeface="Times New Roman" panose="02020603050405020304" pitchFamily="18" charset="0"/>
                <a:cs typeface="Times New Roman" panose="02020603050405020304" pitchFamily="18" charset="0"/>
              </a:rPr>
              <a:t>ybór tematów istotnych/kluczowych</a:t>
            </a:r>
          </a:p>
          <a:p>
            <a:r>
              <a:rPr lang="pl-PL" sz="2000" dirty="0">
                <a:latin typeface="Times New Roman" panose="02020603050405020304" pitchFamily="18" charset="0"/>
                <a:cs typeface="Times New Roman" panose="02020603050405020304" pitchFamily="18" charset="0"/>
              </a:rPr>
              <a:t>o</a:t>
            </a:r>
            <a:r>
              <a:rPr lang="pl-PL" sz="2000" b="0" i="0" u="none" strike="noStrike" baseline="0" dirty="0">
                <a:latin typeface="Times New Roman" panose="02020603050405020304" pitchFamily="18" charset="0"/>
                <a:cs typeface="Times New Roman" panose="02020603050405020304" pitchFamily="18" charset="0"/>
              </a:rPr>
              <a:t>kreślenie zakresu raportowania związanego z taksonomią UE</a:t>
            </a:r>
          </a:p>
          <a:p>
            <a:pPr marL="0" indent="0">
              <a:buNone/>
            </a:pPr>
            <a:r>
              <a:rPr lang="pl-PL" sz="2000" u="sng" dirty="0">
                <a:latin typeface="Times New Roman" panose="02020603050405020304" pitchFamily="18" charset="0"/>
                <a:cs typeface="Times New Roman" panose="02020603050405020304" pitchFamily="18" charset="0"/>
              </a:rPr>
              <a:t>Dobór wskaźników</a:t>
            </a:r>
            <a:endParaRPr lang="pl-PL" sz="2000" b="0" i="0" u="sng" strike="noStrike" baseline="0" dirty="0">
              <a:latin typeface="Times New Roman" panose="02020603050405020304" pitchFamily="18" charset="0"/>
              <a:cs typeface="Times New Roman" panose="02020603050405020304" pitchFamily="18" charset="0"/>
            </a:endParaRPr>
          </a:p>
          <a:p>
            <a:r>
              <a:rPr lang="pl-PL" sz="2000" dirty="0">
                <a:latin typeface="Times New Roman" panose="02020603050405020304" pitchFamily="18" charset="0"/>
                <a:cs typeface="Times New Roman" panose="02020603050405020304" pitchFamily="18" charset="0"/>
              </a:rPr>
              <a:t>w</a:t>
            </a:r>
            <a:r>
              <a:rPr lang="pl-PL" sz="2000" b="0" i="0" u="none" strike="noStrike" baseline="0" dirty="0">
                <a:latin typeface="Times New Roman" panose="02020603050405020304" pitchFamily="18" charset="0"/>
                <a:cs typeface="Times New Roman" panose="02020603050405020304" pitchFamily="18" charset="0"/>
              </a:rPr>
              <a:t>ybranie wskaźników, które będą obrazowały każdy z ważnych aspektów raportowania</a:t>
            </a:r>
          </a:p>
          <a:p>
            <a:r>
              <a:rPr lang="pl-PL" sz="2000" dirty="0">
                <a:latin typeface="Times New Roman" panose="02020603050405020304" pitchFamily="18" charset="0"/>
                <a:cs typeface="Times New Roman" panose="02020603050405020304" pitchFamily="18" charset="0"/>
              </a:rPr>
              <a:t>u</a:t>
            </a:r>
            <a:r>
              <a:rPr lang="pl-PL" sz="2000" b="0" i="0" u="none" strike="noStrike" baseline="0" dirty="0">
                <a:latin typeface="Times New Roman" panose="02020603050405020304" pitchFamily="18" charset="0"/>
                <a:cs typeface="Times New Roman" panose="02020603050405020304" pitchFamily="18" charset="0"/>
              </a:rPr>
              <a:t>względnienie wymogów ustawowych odnośnie do wskaźników</a:t>
            </a:r>
          </a:p>
          <a:p>
            <a:r>
              <a:rPr lang="pl-PL" sz="2000" dirty="0">
                <a:latin typeface="Times New Roman" panose="02020603050405020304" pitchFamily="18" charset="0"/>
                <a:cs typeface="Times New Roman" panose="02020603050405020304" pitchFamily="18" charset="0"/>
              </a:rPr>
              <a:t>u</a:t>
            </a:r>
            <a:r>
              <a:rPr lang="pl-PL" sz="2000" b="0" i="0" u="none" strike="noStrike" baseline="0" dirty="0">
                <a:latin typeface="Times New Roman" panose="02020603050405020304" pitchFamily="18" charset="0"/>
                <a:cs typeface="Times New Roman" panose="02020603050405020304" pitchFamily="18" charset="0"/>
              </a:rPr>
              <a:t>względnienie wymogów wybranego standardu raportowania (od 1.01.2024 wszyscy stosują ESRS – brak możliwości wyboru standardu raportowania)</a:t>
            </a:r>
          </a:p>
          <a:p>
            <a:pPr marL="0" indent="0">
              <a:buNone/>
            </a:pPr>
            <a:endParaRPr lang="pl-PL"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38149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E4349D4-FB44-A520-F9C7-CD8A4B2DDEFB}"/>
              </a:ext>
            </a:extLst>
          </p:cNvPr>
          <p:cNvSpPr>
            <a:spLocks noGrp="1"/>
          </p:cNvSpPr>
          <p:nvPr>
            <p:ph type="title"/>
          </p:nvPr>
        </p:nvSpPr>
        <p:spPr/>
        <p:txBody>
          <a:bodyPr>
            <a:normAutofit fontScale="90000"/>
          </a:bodyPr>
          <a:lstStyle/>
          <a:p>
            <a:r>
              <a:rPr lang="pl-PL" i="0" dirty="0">
                <a:latin typeface="Times New Roman" panose="02020603050405020304" pitchFamily="18" charset="0"/>
                <a:cs typeface="Times New Roman" panose="02020603050405020304" pitchFamily="18" charset="0"/>
              </a:rPr>
              <a:t>PROCES TWORZENIA RAPORTU – ZBIERANIE BAZ DANYCH, TWORZENIE RAPORTU i WERYFIKACJA</a:t>
            </a:r>
            <a:endParaRPr lang="pl-PL" dirty="0"/>
          </a:p>
        </p:txBody>
      </p:sp>
      <p:sp>
        <p:nvSpPr>
          <p:cNvPr id="3" name="Symbol zastępczy zawartości 2">
            <a:extLst>
              <a:ext uri="{FF2B5EF4-FFF2-40B4-BE49-F238E27FC236}">
                <a16:creationId xmlns:a16="http://schemas.microsoft.com/office/drawing/2014/main" id="{383C53ED-222A-BE75-8451-F02001BB6F35}"/>
              </a:ext>
            </a:extLst>
          </p:cNvPr>
          <p:cNvSpPr>
            <a:spLocks noGrp="1"/>
          </p:cNvSpPr>
          <p:nvPr>
            <p:ph idx="1"/>
          </p:nvPr>
        </p:nvSpPr>
        <p:spPr/>
        <p:txBody>
          <a:bodyPr>
            <a:normAutofit/>
          </a:bodyPr>
          <a:lstStyle/>
          <a:p>
            <a:pPr marL="0" indent="0">
              <a:buNone/>
            </a:pPr>
            <a:r>
              <a:rPr lang="pl-PL" sz="2000" b="0" i="0" u="sng" strike="noStrike" baseline="0" dirty="0">
                <a:latin typeface="Times New Roman" panose="02020603050405020304" pitchFamily="18" charset="0"/>
                <a:cs typeface="Times New Roman" panose="02020603050405020304" pitchFamily="18" charset="0"/>
              </a:rPr>
              <a:t>Zbieranie danych do raportu</a:t>
            </a:r>
          </a:p>
          <a:p>
            <a:r>
              <a:rPr lang="pl-PL" sz="2000" dirty="0">
                <a:solidFill>
                  <a:srgbClr val="221F1F"/>
                </a:solidFill>
                <a:latin typeface="Times New Roman" panose="02020603050405020304" pitchFamily="18" charset="0"/>
                <a:cs typeface="Times New Roman" panose="02020603050405020304" pitchFamily="18" charset="0"/>
              </a:rPr>
              <a:t>p</a:t>
            </a:r>
            <a:r>
              <a:rPr lang="pl-PL" sz="2000" b="0" i="0" u="none" strike="noStrike" baseline="0" dirty="0">
                <a:solidFill>
                  <a:srgbClr val="221F1F"/>
                </a:solidFill>
                <a:latin typeface="Times New Roman" panose="02020603050405020304" pitchFamily="18" charset="0"/>
                <a:cs typeface="Times New Roman" panose="02020603050405020304" pitchFamily="18" charset="0"/>
              </a:rPr>
              <a:t>rzeszkolenie pracowników odpowiedzialnych za zbieranie danych</a:t>
            </a:r>
          </a:p>
          <a:p>
            <a:r>
              <a:rPr lang="pl-PL" sz="2000" dirty="0">
                <a:solidFill>
                  <a:srgbClr val="221F1F"/>
                </a:solidFill>
                <a:latin typeface="Times New Roman" panose="02020603050405020304" pitchFamily="18" charset="0"/>
                <a:cs typeface="Times New Roman" panose="02020603050405020304" pitchFamily="18" charset="0"/>
              </a:rPr>
              <a:t>z</a:t>
            </a:r>
            <a:r>
              <a:rPr lang="pl-PL" sz="2000" b="0" i="0" u="none" strike="noStrike" baseline="0" dirty="0">
                <a:solidFill>
                  <a:srgbClr val="221F1F"/>
                </a:solidFill>
                <a:latin typeface="Times New Roman" panose="02020603050405020304" pitchFamily="18" charset="0"/>
                <a:cs typeface="Times New Roman" panose="02020603050405020304" pitchFamily="18" charset="0"/>
              </a:rPr>
              <a:t>ebranie danych jakościowych i ilościowych</a:t>
            </a:r>
          </a:p>
          <a:p>
            <a:pPr marL="0" indent="0">
              <a:buNone/>
            </a:pPr>
            <a:r>
              <a:rPr lang="pl-PL" sz="2000" u="sng" dirty="0">
                <a:solidFill>
                  <a:srgbClr val="221F1F"/>
                </a:solidFill>
                <a:latin typeface="Times New Roman" panose="02020603050405020304" pitchFamily="18" charset="0"/>
                <a:cs typeface="Times New Roman" panose="02020603050405020304" pitchFamily="18" charset="0"/>
              </a:rPr>
              <a:t>Opracowanie raportu</a:t>
            </a:r>
            <a:endParaRPr lang="pl-PL" sz="2000" b="0" i="0" u="sng" strike="noStrike" baseline="0" dirty="0">
              <a:latin typeface="Times New Roman" panose="02020603050405020304" pitchFamily="18" charset="0"/>
              <a:cs typeface="Times New Roman" panose="02020603050405020304" pitchFamily="18" charset="0"/>
            </a:endParaRPr>
          </a:p>
          <a:p>
            <a:r>
              <a:rPr lang="pl-PL" sz="2000" dirty="0">
                <a:solidFill>
                  <a:srgbClr val="221F1F"/>
                </a:solidFill>
                <a:latin typeface="Times New Roman" panose="02020603050405020304" pitchFamily="18" charset="0"/>
                <a:cs typeface="Times New Roman" panose="02020603050405020304" pitchFamily="18" charset="0"/>
              </a:rPr>
              <a:t>p</a:t>
            </a:r>
            <a:r>
              <a:rPr lang="pl-PL" sz="2000" b="0" i="0" u="none" strike="noStrike" baseline="0" dirty="0">
                <a:solidFill>
                  <a:srgbClr val="221F1F"/>
                </a:solidFill>
                <a:latin typeface="Times New Roman" panose="02020603050405020304" pitchFamily="18" charset="0"/>
                <a:cs typeface="Times New Roman" panose="02020603050405020304" pitchFamily="18" charset="0"/>
              </a:rPr>
              <a:t>otwierdzenie przez osobę koordynującą zbieranie danych, że otrzymała wszystkie niezbędne informacje</a:t>
            </a:r>
          </a:p>
          <a:p>
            <a:r>
              <a:rPr lang="pl-PL" sz="2000" dirty="0">
                <a:solidFill>
                  <a:srgbClr val="221F1F"/>
                </a:solidFill>
                <a:latin typeface="Times New Roman" panose="02020603050405020304" pitchFamily="18" charset="0"/>
                <a:cs typeface="Times New Roman" panose="02020603050405020304" pitchFamily="18" charset="0"/>
              </a:rPr>
              <a:t>p</a:t>
            </a:r>
            <a:r>
              <a:rPr lang="pl-PL" sz="2000" b="0" i="0" u="none" strike="noStrike" baseline="0" dirty="0">
                <a:solidFill>
                  <a:srgbClr val="221F1F"/>
                </a:solidFill>
                <a:latin typeface="Times New Roman" panose="02020603050405020304" pitchFamily="18" charset="0"/>
                <a:cs typeface="Times New Roman" panose="02020603050405020304" pitchFamily="18" charset="0"/>
              </a:rPr>
              <a:t>rzygotowanie treści raportu</a:t>
            </a:r>
          </a:p>
          <a:p>
            <a:pPr marL="0" indent="0">
              <a:buNone/>
            </a:pPr>
            <a:r>
              <a:rPr lang="pl-PL" sz="2000" u="sng" dirty="0">
                <a:solidFill>
                  <a:srgbClr val="221F1F"/>
                </a:solidFill>
                <a:latin typeface="Times New Roman" panose="02020603050405020304" pitchFamily="18" charset="0"/>
                <a:cs typeface="Times New Roman" panose="02020603050405020304" pitchFamily="18" charset="0"/>
              </a:rPr>
              <a:t>Weryfikacja wewnętrzna</a:t>
            </a:r>
            <a:r>
              <a:rPr lang="pl-PL" sz="2000" u="sng" dirty="0">
                <a:latin typeface="Times New Roman" panose="02020603050405020304" pitchFamily="18" charset="0"/>
                <a:cs typeface="Times New Roman" panose="02020603050405020304" pitchFamily="18" charset="0"/>
              </a:rPr>
              <a:t> </a:t>
            </a:r>
            <a:r>
              <a:rPr lang="pl-PL" sz="2000" dirty="0">
                <a:latin typeface="Times New Roman" panose="02020603050405020304" pitchFamily="18" charset="0"/>
                <a:cs typeface="Times New Roman" panose="02020603050405020304" pitchFamily="18" charset="0"/>
              </a:rPr>
              <a:t>- </a:t>
            </a:r>
            <a:r>
              <a:rPr lang="pl-PL" sz="2000" dirty="0">
                <a:solidFill>
                  <a:srgbClr val="221F1F"/>
                </a:solidFill>
                <a:latin typeface="Times New Roman" panose="02020603050405020304" pitchFamily="18" charset="0"/>
                <a:cs typeface="Times New Roman" panose="02020603050405020304" pitchFamily="18" charset="0"/>
              </a:rPr>
              <a:t>a</a:t>
            </a:r>
            <a:r>
              <a:rPr lang="pl-PL" sz="2000" b="0" i="0" u="none" strike="noStrike" baseline="0" dirty="0">
                <a:solidFill>
                  <a:srgbClr val="221F1F"/>
                </a:solidFill>
                <a:latin typeface="Times New Roman" panose="02020603050405020304" pitchFamily="18" charset="0"/>
                <a:cs typeface="Times New Roman" panose="02020603050405020304" pitchFamily="18" charset="0"/>
              </a:rPr>
              <a:t>ktualnie weryfikacja zewnętrzna jest dobrowolna - obowiązkowa od 1.01.2024 (dotyczy raportów za 2024 publikowanych w 2025)</a:t>
            </a:r>
          </a:p>
          <a:p>
            <a:pPr marL="0" indent="0">
              <a:buNone/>
            </a:pPr>
            <a:r>
              <a:rPr lang="pl-PL" sz="2000" u="sng" dirty="0">
                <a:solidFill>
                  <a:srgbClr val="221F1F"/>
                </a:solidFill>
                <a:latin typeface="Times New Roman" panose="02020603050405020304" pitchFamily="18" charset="0"/>
                <a:cs typeface="Times New Roman" panose="02020603050405020304" pitchFamily="18" charset="0"/>
              </a:rPr>
              <a:t>Komunikacja do interesariuszy</a:t>
            </a:r>
            <a:endParaRPr lang="pl-PL" sz="2000" b="0" i="0" u="none" strike="noStrike" baseline="0" dirty="0">
              <a:solidFill>
                <a:srgbClr val="221F1F"/>
              </a:solidFill>
              <a:latin typeface="Times New Roman" panose="02020603050405020304" pitchFamily="18" charset="0"/>
              <a:cs typeface="Times New Roman" panose="02020603050405020304" pitchFamily="18" charset="0"/>
            </a:endParaRPr>
          </a:p>
          <a:p>
            <a:pPr marL="0" indent="0">
              <a:buNone/>
            </a:pPr>
            <a:endParaRPr lang="pl-PL" sz="2000" b="0" i="0" u="none" strike="noStrike" baseline="0" dirty="0">
              <a:solidFill>
                <a:srgbClr val="221F1F"/>
              </a:solidFill>
              <a:latin typeface="Times New Roman" panose="02020603050405020304" pitchFamily="18" charset="0"/>
              <a:cs typeface="Times New Roman" panose="02020603050405020304" pitchFamily="18" charset="0"/>
            </a:endParaRPr>
          </a:p>
          <a:p>
            <a:pPr marL="0" indent="0">
              <a:buNone/>
            </a:pPr>
            <a:endParaRPr lang="pl-PL" sz="2000" b="0" i="0" u="none" strike="noStrike" baseline="0" dirty="0">
              <a:solidFill>
                <a:srgbClr val="221F1F"/>
              </a:solidFill>
              <a:latin typeface="Times New Roman" panose="02020603050405020304" pitchFamily="18" charset="0"/>
              <a:cs typeface="Times New Roman" panose="02020603050405020304" pitchFamily="18" charset="0"/>
            </a:endParaRPr>
          </a:p>
          <a:p>
            <a:pPr marL="0" indent="0">
              <a:buNone/>
            </a:pPr>
            <a:endParaRPr lang="pl-PL"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687854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976F543-3FD5-6423-8BCB-48A154E083B5}"/>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STANDARDY ESRS</a:t>
            </a:r>
          </a:p>
        </p:txBody>
      </p:sp>
      <p:pic>
        <p:nvPicPr>
          <p:cNvPr id="5" name="Symbol zastępczy zawartości 4">
            <a:extLst>
              <a:ext uri="{FF2B5EF4-FFF2-40B4-BE49-F238E27FC236}">
                <a16:creationId xmlns:a16="http://schemas.microsoft.com/office/drawing/2014/main" id="{5933BA7E-EE37-6CFA-06D9-81E701ED5BC4}"/>
              </a:ext>
            </a:extLst>
          </p:cNvPr>
          <p:cNvPicPr>
            <a:picLocks noGrp="1" noChangeAspect="1"/>
          </p:cNvPicPr>
          <p:nvPr>
            <p:ph idx="1"/>
          </p:nvPr>
        </p:nvPicPr>
        <p:blipFill>
          <a:blip r:embed="rId2"/>
          <a:stretch>
            <a:fillRect/>
          </a:stretch>
        </p:blipFill>
        <p:spPr>
          <a:xfrm>
            <a:off x="1371600" y="1550505"/>
            <a:ext cx="9551503" cy="4621696"/>
          </a:xfrm>
        </p:spPr>
      </p:pic>
    </p:spTree>
    <p:extLst>
      <p:ext uri="{BB962C8B-B14F-4D97-AF65-F5344CB8AC3E}">
        <p14:creationId xmlns:p14="http://schemas.microsoft.com/office/powerpoint/2010/main" val="14892616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5C8EFF4-2A0C-494E-53D1-86E6DD6E3DB9}"/>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RODZAJE STANDARDÓW</a:t>
            </a:r>
          </a:p>
        </p:txBody>
      </p:sp>
      <p:sp>
        <p:nvSpPr>
          <p:cNvPr id="7" name="Symbol zastępczy zawartości 6">
            <a:extLst>
              <a:ext uri="{FF2B5EF4-FFF2-40B4-BE49-F238E27FC236}">
                <a16:creationId xmlns:a16="http://schemas.microsoft.com/office/drawing/2014/main" id="{64C318F6-43C1-FD2F-FF98-8C18090F2B96}"/>
              </a:ext>
            </a:extLst>
          </p:cNvPr>
          <p:cNvSpPr>
            <a:spLocks noGrp="1"/>
          </p:cNvSpPr>
          <p:nvPr>
            <p:ph idx="1"/>
          </p:nvPr>
        </p:nvSpPr>
        <p:spPr/>
        <p:txBody>
          <a:bodyPr/>
          <a:lstStyle/>
          <a:p>
            <a:pPr marL="0" indent="0">
              <a:buNone/>
            </a:pPr>
            <a:r>
              <a:rPr lang="pl-PL" sz="1800" b="1" i="0" u="none" strike="noStrike" baseline="0" dirty="0">
                <a:latin typeface="Segoe UI" panose="020B0502040204020203" pitchFamily="34" charset="0"/>
              </a:rPr>
              <a:t>GRUPY STANDARDÓW</a:t>
            </a:r>
          </a:p>
          <a:p>
            <a:r>
              <a:rPr lang="pl-PL" sz="1800" b="0" i="0" u="none" strike="noStrike" baseline="0" dirty="0">
                <a:latin typeface="Segoe UI" panose="020B0502040204020203" pitchFamily="34" charset="0"/>
              </a:rPr>
              <a:t>ESRS </a:t>
            </a:r>
            <a:r>
              <a:rPr lang="pl-PL" sz="1800" b="1" i="0" u="none" strike="noStrike" baseline="0" dirty="0">
                <a:solidFill>
                  <a:schemeClr val="accent6">
                    <a:lumMod val="75000"/>
                  </a:schemeClr>
                </a:solidFill>
                <a:latin typeface="Segoe UI" panose="020B0502040204020203" pitchFamily="34" charset="0"/>
              </a:rPr>
              <a:t>niezależne od sektora</a:t>
            </a:r>
            <a:r>
              <a:rPr lang="pl-PL" sz="1800" b="0" i="0" u="none" strike="noStrike" baseline="0" dirty="0">
                <a:solidFill>
                  <a:srgbClr val="000000"/>
                </a:solidFill>
                <a:latin typeface="Segoe UI" panose="020B0502040204020203" pitchFamily="34" charset="0"/>
              </a:rPr>
              <a:t>, w jakim spółka działa (</a:t>
            </a:r>
            <a:r>
              <a:rPr lang="pl-PL" sz="1800" b="0" i="0" u="none" strike="noStrike" baseline="0" dirty="0" err="1">
                <a:solidFill>
                  <a:srgbClr val="000000"/>
                </a:solidFill>
                <a:latin typeface="Segoe UI" panose="020B0502040204020203" pitchFamily="34" charset="0"/>
              </a:rPr>
              <a:t>sector-agnostic</a:t>
            </a:r>
            <a:r>
              <a:rPr lang="pl-PL" sz="1800" b="0" i="0" u="none" strike="noStrike" baseline="0" dirty="0">
                <a:solidFill>
                  <a:srgbClr val="000000"/>
                </a:solidFill>
                <a:latin typeface="Segoe UI" panose="020B0502040204020203" pitchFamily="34" charset="0"/>
              </a:rPr>
              <a:t>) – są to 2 standardy przekrojowe i 10 tematycznych w obszarach ESG</a:t>
            </a:r>
          </a:p>
          <a:p>
            <a:r>
              <a:rPr lang="pl-PL" sz="1800" b="0" i="0" u="none" strike="noStrike" baseline="0" dirty="0">
                <a:solidFill>
                  <a:srgbClr val="000000"/>
                </a:solidFill>
                <a:latin typeface="Segoe UI" panose="020B0502040204020203" pitchFamily="34" charset="0"/>
              </a:rPr>
              <a:t>ESRS </a:t>
            </a:r>
            <a:r>
              <a:rPr lang="pl-PL" sz="1800" b="1" i="0" u="none" strike="noStrike" baseline="0" dirty="0">
                <a:solidFill>
                  <a:schemeClr val="accent6">
                    <a:lumMod val="75000"/>
                  </a:schemeClr>
                </a:solidFill>
                <a:latin typeface="Segoe UI" panose="020B0502040204020203" pitchFamily="34" charset="0"/>
              </a:rPr>
              <a:t>sektorowe</a:t>
            </a:r>
            <a:r>
              <a:rPr lang="pl-PL" sz="1800" b="1" i="0" u="none" strike="noStrike" baseline="0" dirty="0">
                <a:solidFill>
                  <a:srgbClr val="00B1F0"/>
                </a:solidFill>
                <a:latin typeface="Segoe UI" panose="020B0502040204020203" pitchFamily="34" charset="0"/>
              </a:rPr>
              <a:t> </a:t>
            </a:r>
            <a:r>
              <a:rPr lang="pl-PL" sz="1800" b="0" i="0" u="none" strike="noStrike" baseline="0" dirty="0">
                <a:solidFill>
                  <a:srgbClr val="000000"/>
                </a:solidFill>
                <a:latin typeface="Segoe UI" panose="020B0502040204020203" pitchFamily="34" charset="0"/>
              </a:rPr>
              <a:t>(</a:t>
            </a:r>
            <a:r>
              <a:rPr lang="pl-PL" sz="1800" b="0" i="0" u="none" strike="noStrike" baseline="0" dirty="0" err="1">
                <a:solidFill>
                  <a:srgbClr val="000000"/>
                </a:solidFill>
                <a:latin typeface="Segoe UI" panose="020B0502040204020203" pitchFamily="34" charset="0"/>
              </a:rPr>
              <a:t>sector-specific</a:t>
            </a:r>
            <a:r>
              <a:rPr lang="pl-PL" sz="1800" b="0" i="0" u="none" strike="noStrike" baseline="0" dirty="0">
                <a:solidFill>
                  <a:srgbClr val="000000"/>
                </a:solidFill>
                <a:latin typeface="Segoe UI" panose="020B0502040204020203" pitchFamily="34" charset="0"/>
              </a:rPr>
              <a:t>) – specyficzne dla poszczególnych sektorów gospodarki, standardy te są aktualnie w opracowaniu; ich ostateczna data wejścia w życie nie jest jeszcze znana – w planach odnoszą się bezpośrednio do IFRS</a:t>
            </a:r>
          </a:p>
          <a:p>
            <a:r>
              <a:rPr lang="pl-PL" sz="1800" b="0" i="0" u="none" strike="noStrike" baseline="0" dirty="0">
                <a:solidFill>
                  <a:srgbClr val="000000"/>
                </a:solidFill>
                <a:latin typeface="Segoe UI" panose="020B0502040204020203" pitchFamily="34" charset="0"/>
              </a:rPr>
              <a:t>ESRS </a:t>
            </a:r>
            <a:r>
              <a:rPr lang="pl-PL" sz="1800" b="1" i="0" u="none" strike="noStrike" baseline="0" dirty="0">
                <a:solidFill>
                  <a:schemeClr val="accent6">
                    <a:lumMod val="75000"/>
                  </a:schemeClr>
                </a:solidFill>
                <a:latin typeface="Segoe UI" panose="020B0502040204020203" pitchFamily="34" charset="0"/>
              </a:rPr>
              <a:t>specyficzne dla danej jednostki </a:t>
            </a:r>
            <a:r>
              <a:rPr lang="pl-PL" sz="1800" b="0" i="0" u="none" strike="noStrike" baseline="0" dirty="0">
                <a:solidFill>
                  <a:srgbClr val="000000"/>
                </a:solidFill>
                <a:latin typeface="Segoe UI" panose="020B0502040204020203" pitchFamily="34" charset="0"/>
              </a:rPr>
              <a:t>(</a:t>
            </a:r>
            <a:r>
              <a:rPr lang="pl-PL" sz="1800" b="0" i="0" u="none" strike="noStrike" baseline="0" dirty="0" err="1">
                <a:solidFill>
                  <a:srgbClr val="000000"/>
                </a:solidFill>
                <a:latin typeface="Segoe UI" panose="020B0502040204020203" pitchFamily="34" charset="0"/>
              </a:rPr>
              <a:t>entity-specific</a:t>
            </a:r>
            <a:r>
              <a:rPr lang="pl-PL" sz="1800" b="0" i="0" u="none" strike="noStrike" baseline="0" dirty="0">
                <a:solidFill>
                  <a:srgbClr val="000000"/>
                </a:solidFill>
                <a:latin typeface="Segoe UI" panose="020B0502040204020203" pitchFamily="34" charset="0"/>
              </a:rPr>
              <a:t>) – uzależnione od wpływu, </a:t>
            </a:r>
            <a:r>
              <a:rPr lang="pl-PL" sz="1800" b="0" i="0" u="none" strike="noStrike" baseline="0" dirty="0" err="1">
                <a:solidFill>
                  <a:srgbClr val="000000"/>
                </a:solidFill>
                <a:latin typeface="Segoe UI" panose="020B0502040204020203" pitchFamily="34" charset="0"/>
              </a:rPr>
              <a:t>ryzyk</a:t>
            </a:r>
            <a:r>
              <a:rPr lang="pl-PL" sz="1800" b="0" i="0" u="none" strike="noStrike" baseline="0" dirty="0">
                <a:solidFill>
                  <a:srgbClr val="000000"/>
                </a:solidFill>
                <a:latin typeface="Segoe UI" panose="020B0502040204020203" pitchFamily="34" charset="0"/>
              </a:rPr>
              <a:t> i szans, jakie są specyficzne dla działalności tej konkretnej jednostki. Identyfikuje się je w ramach badania istotności.</a:t>
            </a:r>
          </a:p>
          <a:p>
            <a:r>
              <a:rPr lang="pl-PL" sz="1800" b="0" i="0" u="none" strike="noStrike" baseline="0" dirty="0">
                <a:solidFill>
                  <a:srgbClr val="000000"/>
                </a:solidFill>
                <a:latin typeface="Segoe UI" panose="020B0502040204020203" pitchFamily="34" charset="0"/>
              </a:rPr>
              <a:t>ESRS </a:t>
            </a:r>
            <a:r>
              <a:rPr lang="pl-PL" sz="1800" b="1" i="0" u="none" strike="noStrike" baseline="0" dirty="0">
                <a:solidFill>
                  <a:schemeClr val="accent6">
                    <a:lumMod val="75000"/>
                  </a:schemeClr>
                </a:solidFill>
                <a:latin typeface="Segoe UI" panose="020B0502040204020203" pitchFamily="34" charset="0"/>
              </a:rPr>
              <a:t>dla MSP notowanych na GPW</a:t>
            </a:r>
            <a:r>
              <a:rPr lang="pl-PL" sz="1800" dirty="0">
                <a:solidFill>
                  <a:srgbClr val="00B1F0"/>
                </a:solidFill>
                <a:latin typeface="Segoe UI" panose="020B0502040204020203" pitchFamily="34" charset="0"/>
              </a:rPr>
              <a:t> </a:t>
            </a:r>
            <a:r>
              <a:rPr lang="pl-PL" sz="1800" dirty="0">
                <a:latin typeface="Segoe UI" panose="020B0502040204020203" pitchFamily="34" charset="0"/>
              </a:rPr>
              <a:t>-</a:t>
            </a:r>
            <a:r>
              <a:rPr lang="pl-PL" sz="1800" b="0" i="0" u="none" strike="noStrike" baseline="0" dirty="0">
                <a:latin typeface="Segoe UI" panose="020B0502040204020203" pitchFamily="34" charset="0"/>
              </a:rPr>
              <a:t> tylko </a:t>
            </a:r>
            <a:r>
              <a:rPr lang="pl-PL" sz="1800" b="0" i="0" u="none" strike="noStrike" baseline="0" dirty="0">
                <a:solidFill>
                  <a:srgbClr val="000000"/>
                </a:solidFill>
                <a:latin typeface="Segoe UI" panose="020B0502040204020203" pitchFamily="34" charset="0"/>
              </a:rPr>
              <a:t>MSP notowane na giełdzie będą miały obowiązek raportowania i dla nich przygotowywane są mniej złożone standardy raportowania. Pozostałe MSP będą mogły stosować standard, jeśli uznają, że jest im to przydatne</a:t>
            </a:r>
          </a:p>
          <a:p>
            <a:pPr marL="0" indent="0">
              <a:buNone/>
            </a:pPr>
            <a:endParaRPr lang="pl-PL" dirty="0"/>
          </a:p>
        </p:txBody>
      </p:sp>
    </p:spTree>
    <p:extLst>
      <p:ext uri="{BB962C8B-B14F-4D97-AF65-F5344CB8AC3E}">
        <p14:creationId xmlns:p14="http://schemas.microsoft.com/office/powerpoint/2010/main" val="27817331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A6E33E3-3978-0DD6-B52A-7A18D3F95C5A}"/>
              </a:ext>
            </a:extLst>
          </p:cNvPr>
          <p:cNvSpPr>
            <a:spLocks noGrp="1"/>
          </p:cNvSpPr>
          <p:nvPr>
            <p:ph type="title"/>
          </p:nvPr>
        </p:nvSpPr>
        <p:spPr>
          <a:xfrm>
            <a:off x="838200" y="365126"/>
            <a:ext cx="10515600" cy="976658"/>
          </a:xfrm>
        </p:spPr>
        <p:txBody>
          <a:bodyPr/>
          <a:lstStyle/>
          <a:p>
            <a:r>
              <a:rPr lang="pl-PL" i="0" dirty="0">
                <a:latin typeface="Times New Roman" panose="02020603050405020304" pitchFamily="18" charset="0"/>
                <a:cs typeface="Times New Roman" panose="02020603050405020304" pitchFamily="18" charset="0"/>
              </a:rPr>
              <a:t>STANDARDY ESRS</a:t>
            </a:r>
          </a:p>
        </p:txBody>
      </p:sp>
      <p:pic>
        <p:nvPicPr>
          <p:cNvPr id="5" name="Symbol zastępczy zawartości 4">
            <a:extLst>
              <a:ext uri="{FF2B5EF4-FFF2-40B4-BE49-F238E27FC236}">
                <a16:creationId xmlns:a16="http://schemas.microsoft.com/office/drawing/2014/main" id="{5AC5A3A3-F416-178D-0FAC-DDCB64FB4337}"/>
              </a:ext>
            </a:extLst>
          </p:cNvPr>
          <p:cNvPicPr>
            <a:picLocks noGrp="1" noChangeAspect="1"/>
          </p:cNvPicPr>
          <p:nvPr>
            <p:ph idx="1"/>
          </p:nvPr>
        </p:nvPicPr>
        <p:blipFill>
          <a:blip r:embed="rId2"/>
          <a:stretch>
            <a:fillRect/>
          </a:stretch>
        </p:blipFill>
        <p:spPr>
          <a:xfrm>
            <a:off x="1123122" y="1590261"/>
            <a:ext cx="10230678" cy="4810539"/>
          </a:xfrm>
        </p:spPr>
      </p:pic>
    </p:spTree>
    <p:extLst>
      <p:ext uri="{BB962C8B-B14F-4D97-AF65-F5344CB8AC3E}">
        <p14:creationId xmlns:p14="http://schemas.microsoft.com/office/powerpoint/2010/main" val="38182313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4C5663A-0CE3-4AEE-B47E-FB68D9EBFE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ytuł 1">
            <a:extLst>
              <a:ext uri="{FF2B5EF4-FFF2-40B4-BE49-F238E27FC236}">
                <a16:creationId xmlns:a16="http://schemas.microsoft.com/office/drawing/2014/main" id="{4422EC0C-1091-BF09-9812-20EFAC4F3732}"/>
              </a:ext>
            </a:extLst>
          </p:cNvPr>
          <p:cNvSpPr>
            <a:spLocks noGrp="1"/>
          </p:cNvSpPr>
          <p:nvPr>
            <p:ph type="title"/>
          </p:nvPr>
        </p:nvSpPr>
        <p:spPr>
          <a:xfrm>
            <a:off x="838201" y="365125"/>
            <a:ext cx="3816095" cy="1807305"/>
          </a:xfrm>
        </p:spPr>
        <p:txBody>
          <a:bodyPr>
            <a:normAutofit/>
          </a:bodyPr>
          <a:lstStyle/>
          <a:p>
            <a:r>
              <a:rPr lang="pl-PL" i="0" dirty="0">
                <a:latin typeface="Times New Roman" panose="02020603050405020304" pitchFamily="18" charset="0"/>
                <a:cs typeface="Times New Roman" panose="02020603050405020304" pitchFamily="18" charset="0"/>
              </a:rPr>
              <a:t>STANDARD IFRS</a:t>
            </a:r>
          </a:p>
        </p:txBody>
      </p:sp>
      <p:sp>
        <p:nvSpPr>
          <p:cNvPr id="3" name="Symbol zastępczy zawartości 2">
            <a:extLst>
              <a:ext uri="{FF2B5EF4-FFF2-40B4-BE49-F238E27FC236}">
                <a16:creationId xmlns:a16="http://schemas.microsoft.com/office/drawing/2014/main" id="{E8E3ECB3-BD81-5E54-8684-4FE900FBCDFC}"/>
              </a:ext>
            </a:extLst>
          </p:cNvPr>
          <p:cNvSpPr>
            <a:spLocks noGrp="1"/>
          </p:cNvSpPr>
          <p:nvPr>
            <p:ph idx="1"/>
          </p:nvPr>
        </p:nvSpPr>
        <p:spPr>
          <a:xfrm>
            <a:off x="838201" y="2333297"/>
            <a:ext cx="3816096" cy="3843666"/>
          </a:xfrm>
        </p:spPr>
        <p:txBody>
          <a:bodyPr>
            <a:normAutofit/>
          </a:bodyPr>
          <a:lstStyle/>
          <a:p>
            <a:pPr marL="0" indent="0">
              <a:buNone/>
            </a:pPr>
            <a:r>
              <a:rPr lang="pl-PL" sz="2000" dirty="0">
                <a:latin typeface="Times New Roman" panose="02020603050405020304" pitchFamily="18" charset="0"/>
                <a:cs typeface="Times New Roman" panose="02020603050405020304" pitchFamily="18" charset="0"/>
              </a:rPr>
              <a:t>W trakcie zatwierdzania jest standard IFRS (IFRS S2 </a:t>
            </a:r>
            <a:r>
              <a:rPr lang="pl-PL" sz="2000" dirty="0" err="1">
                <a:latin typeface="Times New Roman" panose="02020603050405020304" pitchFamily="18" charset="0"/>
                <a:cs typeface="Times New Roman" panose="02020603050405020304" pitchFamily="18" charset="0"/>
              </a:rPr>
              <a:t>Climate</a:t>
            </a:r>
            <a:r>
              <a:rPr lang="pl-PL" sz="2000" dirty="0">
                <a:latin typeface="Times New Roman" panose="02020603050405020304" pitchFamily="18" charset="0"/>
                <a:cs typeface="Times New Roman" panose="02020603050405020304" pitchFamily="18" charset="0"/>
              </a:rPr>
              <a:t> </a:t>
            </a:r>
            <a:r>
              <a:rPr lang="pl-PL" sz="2000" dirty="0" err="1">
                <a:latin typeface="Times New Roman" panose="02020603050405020304" pitchFamily="18" charset="0"/>
                <a:cs typeface="Times New Roman" panose="02020603050405020304" pitchFamily="18" charset="0"/>
              </a:rPr>
              <a:t>Related</a:t>
            </a:r>
            <a:r>
              <a:rPr lang="pl-PL" sz="2000" dirty="0">
                <a:latin typeface="Times New Roman" panose="02020603050405020304" pitchFamily="18" charset="0"/>
                <a:cs typeface="Times New Roman" panose="02020603050405020304" pitchFamily="18" charset="0"/>
              </a:rPr>
              <a:t> </a:t>
            </a:r>
            <a:r>
              <a:rPr lang="pl-PL" sz="2000" dirty="0" err="1">
                <a:latin typeface="Times New Roman" panose="02020603050405020304" pitchFamily="18" charset="0"/>
                <a:cs typeface="Times New Roman" panose="02020603050405020304" pitchFamily="18" charset="0"/>
              </a:rPr>
              <a:t>Disclosures</a:t>
            </a:r>
            <a:r>
              <a:rPr lang="pl-PL" sz="2000" dirty="0">
                <a:latin typeface="Times New Roman" panose="02020603050405020304" pitchFamily="18" charset="0"/>
                <a:cs typeface="Times New Roman" panose="02020603050405020304" pitchFamily="18" charset="0"/>
              </a:rPr>
              <a:t>, </a:t>
            </a:r>
            <a:r>
              <a:rPr lang="pl-PL" sz="2000" dirty="0" err="1">
                <a:latin typeface="Times New Roman" panose="02020603050405020304" pitchFamily="18" charset="0"/>
                <a:cs typeface="Times New Roman" panose="02020603050405020304" pitchFamily="18" charset="0"/>
              </a:rPr>
              <a:t>volume</a:t>
            </a:r>
            <a:r>
              <a:rPr lang="pl-PL" sz="2000" dirty="0">
                <a:latin typeface="Times New Roman" panose="02020603050405020304" pitchFamily="18" charset="0"/>
                <a:cs typeface="Times New Roman" panose="02020603050405020304" pitchFamily="18" charset="0"/>
              </a:rPr>
              <a:t> B23) przeznaczony dla przedsiębiorstw jednostek działających w obszarze produkcji:</a:t>
            </a:r>
          </a:p>
          <a:p>
            <a:pPr marL="0" indent="0">
              <a:buNone/>
            </a:pPr>
            <a:r>
              <a:rPr lang="pl-PL" sz="2000" dirty="0">
                <a:latin typeface="Times New Roman" panose="02020603050405020304" pitchFamily="18" charset="0"/>
                <a:cs typeface="Times New Roman" panose="02020603050405020304" pitchFamily="18" charset="0"/>
              </a:rPr>
              <a:t>- mięsa czerwonego</a:t>
            </a:r>
          </a:p>
          <a:p>
            <a:pPr marL="0" indent="0">
              <a:buNone/>
            </a:pPr>
            <a:r>
              <a:rPr lang="pl-PL" sz="2000" dirty="0">
                <a:latin typeface="Times New Roman" panose="02020603050405020304" pitchFamily="18" charset="0"/>
                <a:cs typeface="Times New Roman" panose="02020603050405020304" pitchFamily="18" charset="0"/>
              </a:rPr>
              <a:t>- drobiu</a:t>
            </a:r>
          </a:p>
          <a:p>
            <a:pPr marL="0" indent="0">
              <a:buNone/>
            </a:pPr>
            <a:r>
              <a:rPr lang="pl-PL" sz="2000" dirty="0">
                <a:latin typeface="Times New Roman" panose="02020603050405020304" pitchFamily="18" charset="0"/>
                <a:cs typeface="Times New Roman" panose="02020603050405020304" pitchFamily="18" charset="0"/>
              </a:rPr>
              <a:t>- produktów mleczarskich</a:t>
            </a:r>
          </a:p>
        </p:txBody>
      </p:sp>
      <p:pic>
        <p:nvPicPr>
          <p:cNvPr id="5" name="Picture 4" descr="Liczby z giełdy">
            <a:extLst>
              <a:ext uri="{FF2B5EF4-FFF2-40B4-BE49-F238E27FC236}">
                <a16:creationId xmlns:a16="http://schemas.microsoft.com/office/drawing/2014/main" id="{871D4F3C-D9C9-0723-D42A-F30BCC4DD2CF}"/>
              </a:ext>
            </a:extLst>
          </p:cNvPr>
          <p:cNvPicPr>
            <a:picLocks noChangeAspect="1"/>
          </p:cNvPicPr>
          <p:nvPr/>
        </p:nvPicPr>
        <p:blipFill rotWithShape="1">
          <a:blip r:embed="rId2"/>
          <a:srcRect l="14375" r="12894" b="-1"/>
          <a:stretch/>
        </p:blipFill>
        <p:spPr>
          <a:xfrm>
            <a:off x="4726728" y="10"/>
            <a:ext cx="7472381" cy="6857990"/>
          </a:xfrm>
          <a:custGeom>
            <a:avLst/>
            <a:gdLst/>
            <a:ahLst/>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p:spPr>
      </p:pic>
    </p:spTree>
    <p:extLst>
      <p:ext uri="{BB962C8B-B14F-4D97-AF65-F5344CB8AC3E}">
        <p14:creationId xmlns:p14="http://schemas.microsoft.com/office/powerpoint/2010/main" val="5208862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D0E8356-7FB7-C0C5-9510-07A662B49976}"/>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Charakterystyka branży – preambuła IFRS</a:t>
            </a:r>
          </a:p>
        </p:txBody>
      </p:sp>
      <p:sp>
        <p:nvSpPr>
          <p:cNvPr id="3" name="Symbol zastępczy zawartości 2">
            <a:extLst>
              <a:ext uri="{FF2B5EF4-FFF2-40B4-BE49-F238E27FC236}">
                <a16:creationId xmlns:a16="http://schemas.microsoft.com/office/drawing/2014/main" id="{EF392299-2E94-D1BD-B420-792206994211}"/>
              </a:ext>
            </a:extLst>
          </p:cNvPr>
          <p:cNvSpPr>
            <a:spLocks noGrp="1"/>
          </p:cNvSpPr>
          <p:nvPr>
            <p:ph idx="1"/>
          </p:nvPr>
        </p:nvSpPr>
        <p:spPr/>
        <p:txBody>
          <a:bodyPr>
            <a:normAutofit fontScale="85000" lnSpcReduction="20000"/>
          </a:bodyPr>
          <a:lstStyle/>
          <a:p>
            <a:pPr marL="0" indent="0" algn="just">
              <a:buNone/>
            </a:pPr>
            <a:r>
              <a:rPr lang="pl-PL" dirty="0">
                <a:latin typeface="Times New Roman" panose="02020603050405020304" pitchFamily="18" charset="0"/>
                <a:cs typeface="Times New Roman" panose="02020603050405020304" pitchFamily="18" charset="0"/>
              </a:rPr>
              <a:t>Przemysł mięsny, drobiarski i mleczarski wytwarza surowe i przetworzone produkty pochodzenia zwierzęcego, w tym mięso, jaja i produkty mleczne, przeznaczone do spożycia przez ludzi i zwierzęta. </a:t>
            </a:r>
            <a:r>
              <a:rPr lang="pl-PL" u="sng" dirty="0">
                <a:latin typeface="Times New Roman" panose="02020603050405020304" pitchFamily="18" charset="0"/>
                <a:cs typeface="Times New Roman" panose="02020603050405020304" pitchFamily="18" charset="0"/>
              </a:rPr>
              <a:t>Klucz działalność obejmuje hodowlę zwierząt, ubój, przetwarzanie i pakowanie</a:t>
            </a:r>
            <a:r>
              <a:rPr lang="pl-PL" dirty="0">
                <a:latin typeface="Times New Roman" panose="02020603050405020304" pitchFamily="18" charset="0"/>
                <a:cs typeface="Times New Roman" panose="02020603050405020304" pitchFamily="18" charset="0"/>
              </a:rPr>
              <a:t>.
Największe firmy prowadzą działalność międzynarodową, a firmy są zintegrowane pionowo w różnym stopniu, w zależności od rodzaju produkowanego zwierzęcia. Duzi operatorzy przemysłowi zazwyczaj polegają na rolnikach kontraktowych lub niezależnych rolnikach w zakresie dostaw w różnym stopniu kontroli nad ich działalnością. Branża sprzedaje produkty przede wszystkim dla przemysłu żywności przetworzonej oraz dystrybutorom detalicznym, którzy zajmują się dystrybucją produktów gotowych na kluczowe rynki końcowe, w tym restauracje, zwierzęta gospodarskie i paszę dla zwierząt domowych oraz sprzedawców.</a:t>
            </a:r>
          </a:p>
        </p:txBody>
      </p:sp>
    </p:spTree>
    <p:extLst>
      <p:ext uri="{BB962C8B-B14F-4D97-AF65-F5344CB8AC3E}">
        <p14:creationId xmlns:p14="http://schemas.microsoft.com/office/powerpoint/2010/main" val="41117877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5959CF9-F7A9-C3E7-00D7-31FE6DB3861B}"/>
              </a:ext>
            </a:extLst>
          </p:cNvPr>
          <p:cNvSpPr>
            <a:spLocks noGrp="1"/>
          </p:cNvSpPr>
          <p:nvPr>
            <p:ph type="title"/>
          </p:nvPr>
        </p:nvSpPr>
        <p:spPr>
          <a:xfrm>
            <a:off x="1530626" y="365125"/>
            <a:ext cx="9823174" cy="1325563"/>
          </a:xfrm>
        </p:spPr>
        <p:txBody>
          <a:bodyPr>
            <a:normAutofit/>
          </a:bodyPr>
          <a:lstStyle/>
          <a:p>
            <a:r>
              <a:rPr lang="pl-PL" i="0" dirty="0">
                <a:latin typeface="Times New Roman" panose="02020603050405020304" pitchFamily="18" charset="0"/>
                <a:cs typeface="Times New Roman" panose="02020603050405020304" pitchFamily="18" charset="0"/>
              </a:rPr>
              <a:t>Obszary raportowania dla sektora mleczarskiego wg IFRS</a:t>
            </a:r>
          </a:p>
        </p:txBody>
      </p:sp>
      <p:sp>
        <p:nvSpPr>
          <p:cNvPr id="3" name="Symbol zastępczy zawartości 2">
            <a:extLst>
              <a:ext uri="{FF2B5EF4-FFF2-40B4-BE49-F238E27FC236}">
                <a16:creationId xmlns:a16="http://schemas.microsoft.com/office/drawing/2014/main" id="{CCAD3ACD-8402-3A02-2864-DA9D29F16524}"/>
              </a:ext>
            </a:extLst>
          </p:cNvPr>
          <p:cNvSpPr>
            <a:spLocks noGrp="1"/>
          </p:cNvSpPr>
          <p:nvPr>
            <p:ph idx="1"/>
          </p:nvPr>
        </p:nvSpPr>
        <p:spPr/>
        <p:txBody>
          <a:bodyPr/>
          <a:lstStyle/>
          <a:p>
            <a:pPr marL="0" indent="0">
              <a:buNone/>
            </a:pPr>
            <a:r>
              <a:rPr lang="pl-PL" u="sng" dirty="0">
                <a:latin typeface="Times New Roman" panose="02020603050405020304" pitchFamily="18" charset="0"/>
                <a:cs typeface="Times New Roman" panose="02020603050405020304" pitchFamily="18" charset="0"/>
              </a:rPr>
              <a:t>Obszary zawsze istotne wg IFRS dla sektorów produkcji mięsa, drobiu i mleka:</a:t>
            </a:r>
          </a:p>
          <a:p>
            <a:pPr marL="0" indent="0">
              <a:buNone/>
            </a:pPr>
            <a:r>
              <a:rPr lang="pl-PL" dirty="0">
                <a:latin typeface="Times New Roman" panose="02020603050405020304" pitchFamily="18" charset="0"/>
                <a:cs typeface="Times New Roman" panose="02020603050405020304" pitchFamily="18" charset="0"/>
              </a:rPr>
              <a:t>- emisje gazów cieplarnianych</a:t>
            </a:r>
          </a:p>
          <a:p>
            <a:pPr marL="0" indent="0">
              <a:buNone/>
            </a:pPr>
            <a:r>
              <a:rPr lang="pl-PL" dirty="0">
                <a:latin typeface="Times New Roman" panose="02020603050405020304" pitchFamily="18" charset="0"/>
                <a:cs typeface="Times New Roman" panose="02020603050405020304" pitchFamily="18" charset="0"/>
              </a:rPr>
              <a:t>- zarządzanie energią</a:t>
            </a:r>
          </a:p>
          <a:p>
            <a:pPr marL="0" indent="0">
              <a:buNone/>
            </a:pPr>
            <a:r>
              <a:rPr lang="pl-PL" dirty="0">
                <a:latin typeface="Times New Roman" panose="02020603050405020304" pitchFamily="18" charset="0"/>
                <a:cs typeface="Times New Roman" panose="02020603050405020304" pitchFamily="18" charset="0"/>
              </a:rPr>
              <a:t>- zarządzanie wodą</a:t>
            </a:r>
          </a:p>
          <a:p>
            <a:pPr marL="0" indent="0">
              <a:buNone/>
            </a:pPr>
            <a:r>
              <a:rPr lang="pl-PL" dirty="0">
                <a:latin typeface="Times New Roman" panose="02020603050405020304" pitchFamily="18" charset="0"/>
                <a:cs typeface="Times New Roman" panose="02020603050405020304" pitchFamily="18" charset="0"/>
              </a:rPr>
              <a:t>- wykorzystanie gruntów</a:t>
            </a:r>
          </a:p>
          <a:p>
            <a:pPr marL="0" indent="0">
              <a:buNone/>
            </a:pPr>
            <a:r>
              <a:rPr lang="pl-PL" dirty="0">
                <a:latin typeface="Times New Roman" panose="02020603050405020304" pitchFamily="18" charset="0"/>
                <a:cs typeface="Times New Roman" panose="02020603050405020304" pitchFamily="18" charset="0"/>
              </a:rPr>
              <a:t>- żywienie zwierząt</a:t>
            </a:r>
          </a:p>
        </p:txBody>
      </p:sp>
    </p:spTree>
    <p:extLst>
      <p:ext uri="{BB962C8B-B14F-4D97-AF65-F5344CB8AC3E}">
        <p14:creationId xmlns:p14="http://schemas.microsoft.com/office/powerpoint/2010/main" val="555835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1C2709E-7FCE-70C7-3B03-AB7C3102FE6A}"/>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CZYM JEST ZRÓWNOWAŻONY ROZWÓJ ?</a:t>
            </a:r>
          </a:p>
        </p:txBody>
      </p:sp>
      <p:sp>
        <p:nvSpPr>
          <p:cNvPr id="3" name="Symbol zastępczy zawartości 2">
            <a:extLst>
              <a:ext uri="{FF2B5EF4-FFF2-40B4-BE49-F238E27FC236}">
                <a16:creationId xmlns:a16="http://schemas.microsoft.com/office/drawing/2014/main" id="{72B12E53-B314-3DCE-4DF0-F20F83563BB2}"/>
              </a:ext>
            </a:extLst>
          </p:cNvPr>
          <p:cNvSpPr>
            <a:spLocks noGrp="1"/>
          </p:cNvSpPr>
          <p:nvPr>
            <p:ph idx="1"/>
          </p:nvPr>
        </p:nvSpPr>
        <p:spPr/>
        <p:txBody>
          <a:bodyPr/>
          <a:lstStyle/>
          <a:p>
            <a:pPr marL="0" indent="0">
              <a:buNone/>
            </a:pPr>
            <a:endParaRPr lang="pl-PL" sz="1800" dirty="0">
              <a:solidFill>
                <a:srgbClr val="000000"/>
              </a:solidFill>
              <a:latin typeface="Segoe UI" panose="020B0502040204020203" pitchFamily="34" charset="0"/>
            </a:endParaRPr>
          </a:p>
          <a:p>
            <a:pPr marL="0" indent="0">
              <a:buNone/>
            </a:pPr>
            <a:endParaRPr lang="pl-PL" sz="1800" b="0" i="0" u="none" strike="noStrike" baseline="0" dirty="0">
              <a:solidFill>
                <a:srgbClr val="000000"/>
              </a:solidFill>
              <a:latin typeface="Segoe UI" panose="020B0502040204020203" pitchFamily="34" charset="0"/>
            </a:endParaRPr>
          </a:p>
          <a:p>
            <a:pPr marL="0" indent="0">
              <a:buNone/>
            </a:pPr>
            <a:endParaRPr lang="pl-PL" sz="1800" dirty="0">
              <a:solidFill>
                <a:srgbClr val="000000"/>
              </a:solidFill>
              <a:latin typeface="Segoe UI" panose="020B0502040204020203" pitchFamily="34" charset="0"/>
            </a:endParaRPr>
          </a:p>
          <a:p>
            <a:pPr marL="0" indent="0">
              <a:buNone/>
            </a:pPr>
            <a:r>
              <a:rPr lang="pl-PL" sz="1800" b="0" i="0" u="none" strike="noStrike" baseline="0" dirty="0">
                <a:solidFill>
                  <a:srgbClr val="221F1F"/>
                </a:solidFill>
                <a:latin typeface="Segoe UI" panose="020B0502040204020203" pitchFamily="34" charset="0"/>
              </a:rPr>
              <a:t>„Zrównoważony rozwój to taki rozwój, w którym potrzeby obecnego pokolenia mogą być     zaspokojone bez umniejszania szans przyszłych pokoleń na ich zaspokojenie”.</a:t>
            </a:r>
          </a:p>
          <a:p>
            <a:pPr marL="0" indent="0">
              <a:buNone/>
            </a:pPr>
            <a:r>
              <a:rPr lang="pl-PL" sz="1800" i="1" dirty="0">
                <a:solidFill>
                  <a:srgbClr val="221F1F"/>
                </a:solidFill>
                <a:latin typeface="Segoe UI" panose="020B0502040204020203" pitchFamily="34" charset="0"/>
              </a:rPr>
              <a:t>    </a:t>
            </a:r>
            <a:r>
              <a:rPr lang="pl-PL" sz="1800" b="0" i="1" u="none" strike="noStrike" baseline="0" dirty="0">
                <a:solidFill>
                  <a:srgbClr val="221F1F"/>
                </a:solidFill>
                <a:latin typeface="Segoe UI" panose="020B0502040204020203" pitchFamily="34" charset="0"/>
              </a:rPr>
              <a:t>Raport Światowej Komisji ds. Środowiska i Rozwoju z 1987 r. </a:t>
            </a:r>
            <a:endParaRPr lang="pl-PL" dirty="0"/>
          </a:p>
        </p:txBody>
      </p:sp>
    </p:spTree>
    <p:extLst>
      <p:ext uri="{BB962C8B-B14F-4D97-AF65-F5344CB8AC3E}">
        <p14:creationId xmlns:p14="http://schemas.microsoft.com/office/powerpoint/2010/main" val="2347192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84CB2DE-6C35-5083-30BD-219395219B56}"/>
              </a:ext>
            </a:extLst>
          </p:cNvPr>
          <p:cNvSpPr>
            <a:spLocks noGrp="1"/>
          </p:cNvSpPr>
          <p:nvPr>
            <p:ph type="title"/>
          </p:nvPr>
        </p:nvSpPr>
        <p:spPr>
          <a:xfrm>
            <a:off x="838200" y="365126"/>
            <a:ext cx="10515600" cy="877266"/>
          </a:xfrm>
        </p:spPr>
        <p:txBody>
          <a:bodyPr>
            <a:normAutofit fontScale="90000"/>
          </a:bodyPr>
          <a:lstStyle/>
          <a:p>
            <a:r>
              <a:rPr lang="pl-PL" i="0" dirty="0">
                <a:latin typeface="Times New Roman" panose="02020603050405020304" pitchFamily="18" charset="0"/>
                <a:cs typeface="Times New Roman" panose="02020603050405020304" pitchFamily="18" charset="0"/>
              </a:rPr>
              <a:t>Obszary raportowania dla sektora mleczarskiego wg IFRS</a:t>
            </a:r>
            <a:endParaRPr lang="pl-PL" dirty="0"/>
          </a:p>
        </p:txBody>
      </p:sp>
      <p:pic>
        <p:nvPicPr>
          <p:cNvPr id="5" name="Symbol zastępczy zawartości 4">
            <a:extLst>
              <a:ext uri="{FF2B5EF4-FFF2-40B4-BE49-F238E27FC236}">
                <a16:creationId xmlns:a16="http://schemas.microsoft.com/office/drawing/2014/main" id="{CBC727E5-D119-B4E2-DD5E-2D93260FE0A1}"/>
              </a:ext>
            </a:extLst>
          </p:cNvPr>
          <p:cNvPicPr>
            <a:picLocks noGrp="1" noChangeAspect="1"/>
          </p:cNvPicPr>
          <p:nvPr>
            <p:ph idx="1"/>
          </p:nvPr>
        </p:nvPicPr>
        <p:blipFill>
          <a:blip r:embed="rId2"/>
          <a:stretch>
            <a:fillRect/>
          </a:stretch>
        </p:blipFill>
        <p:spPr>
          <a:xfrm>
            <a:off x="1649896" y="1490870"/>
            <a:ext cx="8537713" cy="5002005"/>
          </a:xfrm>
        </p:spPr>
      </p:pic>
    </p:spTree>
    <p:extLst>
      <p:ext uri="{BB962C8B-B14F-4D97-AF65-F5344CB8AC3E}">
        <p14:creationId xmlns:p14="http://schemas.microsoft.com/office/powerpoint/2010/main" val="6497350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E0E0589-9CFF-4A7D-0170-B3D04BE6AD37}"/>
              </a:ext>
            </a:extLst>
          </p:cNvPr>
          <p:cNvSpPr>
            <a:spLocks noGrp="1"/>
          </p:cNvSpPr>
          <p:nvPr>
            <p:ph type="title"/>
          </p:nvPr>
        </p:nvSpPr>
        <p:spPr>
          <a:xfrm>
            <a:off x="838200" y="365126"/>
            <a:ext cx="10515600" cy="903236"/>
          </a:xfrm>
        </p:spPr>
        <p:txBody>
          <a:bodyPr>
            <a:normAutofit fontScale="90000"/>
          </a:bodyPr>
          <a:lstStyle/>
          <a:p>
            <a:r>
              <a:rPr lang="pl-PL" i="0" dirty="0">
                <a:latin typeface="Times New Roman" panose="02020603050405020304" pitchFamily="18" charset="0"/>
                <a:cs typeface="Times New Roman" panose="02020603050405020304" pitchFamily="18" charset="0"/>
              </a:rPr>
              <a:t>Obszary raportowania dla sektora mleczarskiego wg IFRS</a:t>
            </a:r>
            <a:endParaRPr lang="pl-PL" dirty="0"/>
          </a:p>
        </p:txBody>
      </p:sp>
      <p:pic>
        <p:nvPicPr>
          <p:cNvPr id="5" name="Symbol zastępczy zawartości 4">
            <a:extLst>
              <a:ext uri="{FF2B5EF4-FFF2-40B4-BE49-F238E27FC236}">
                <a16:creationId xmlns:a16="http://schemas.microsoft.com/office/drawing/2014/main" id="{3A30305D-66FB-6678-E11F-58617DF9F4A1}"/>
              </a:ext>
            </a:extLst>
          </p:cNvPr>
          <p:cNvPicPr>
            <a:picLocks noGrp="1" noChangeAspect="1"/>
          </p:cNvPicPr>
          <p:nvPr>
            <p:ph idx="1"/>
          </p:nvPr>
        </p:nvPicPr>
        <p:blipFill>
          <a:blip r:embed="rId2"/>
          <a:stretch>
            <a:fillRect/>
          </a:stretch>
        </p:blipFill>
        <p:spPr>
          <a:xfrm>
            <a:off x="1253289" y="2027582"/>
            <a:ext cx="9441215" cy="3637722"/>
          </a:xfrm>
        </p:spPr>
      </p:pic>
    </p:spTree>
    <p:extLst>
      <p:ext uri="{BB962C8B-B14F-4D97-AF65-F5344CB8AC3E}">
        <p14:creationId xmlns:p14="http://schemas.microsoft.com/office/powerpoint/2010/main" val="39749756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B7FCA56-C95F-A139-1F4E-1F6B66495D91}"/>
              </a:ext>
            </a:extLst>
          </p:cNvPr>
          <p:cNvSpPr>
            <a:spLocks noGrp="1"/>
          </p:cNvSpPr>
          <p:nvPr>
            <p:ph type="title"/>
          </p:nvPr>
        </p:nvSpPr>
        <p:spPr>
          <a:xfrm>
            <a:off x="838200" y="365126"/>
            <a:ext cx="10515600" cy="972062"/>
          </a:xfrm>
        </p:spPr>
        <p:txBody>
          <a:bodyPr>
            <a:normAutofit fontScale="90000"/>
          </a:bodyPr>
          <a:lstStyle/>
          <a:p>
            <a:r>
              <a:rPr lang="pl-PL" i="0" dirty="0">
                <a:latin typeface="Times New Roman" panose="02020603050405020304" pitchFamily="18" charset="0"/>
                <a:cs typeface="Times New Roman" panose="02020603050405020304" pitchFamily="18" charset="0"/>
              </a:rPr>
              <a:t>Analiza istotności – czy raport musi być obszerny ?</a:t>
            </a:r>
          </a:p>
        </p:txBody>
      </p:sp>
      <p:pic>
        <p:nvPicPr>
          <p:cNvPr id="5" name="Symbol zastępczy zawartości 4">
            <a:extLst>
              <a:ext uri="{FF2B5EF4-FFF2-40B4-BE49-F238E27FC236}">
                <a16:creationId xmlns:a16="http://schemas.microsoft.com/office/drawing/2014/main" id="{D2F84255-511E-EC0C-21D4-1A3930C35C1C}"/>
              </a:ext>
            </a:extLst>
          </p:cNvPr>
          <p:cNvPicPr>
            <a:picLocks noGrp="1" noChangeAspect="1"/>
          </p:cNvPicPr>
          <p:nvPr>
            <p:ph idx="1"/>
          </p:nvPr>
        </p:nvPicPr>
        <p:blipFill>
          <a:blip r:embed="rId2"/>
          <a:stretch>
            <a:fillRect/>
          </a:stretch>
        </p:blipFill>
        <p:spPr>
          <a:xfrm>
            <a:off x="993913" y="1838633"/>
            <a:ext cx="10078278" cy="4333568"/>
          </a:xfrm>
        </p:spPr>
      </p:pic>
    </p:spTree>
    <p:extLst>
      <p:ext uri="{BB962C8B-B14F-4D97-AF65-F5344CB8AC3E}">
        <p14:creationId xmlns:p14="http://schemas.microsoft.com/office/powerpoint/2010/main" val="10102956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D0F4118-B280-342F-E410-4E3ADF6FFC71}"/>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Analiza istotności</a:t>
            </a:r>
          </a:p>
        </p:txBody>
      </p:sp>
      <p:pic>
        <p:nvPicPr>
          <p:cNvPr id="5" name="Symbol zastępczy zawartości 4">
            <a:extLst>
              <a:ext uri="{FF2B5EF4-FFF2-40B4-BE49-F238E27FC236}">
                <a16:creationId xmlns:a16="http://schemas.microsoft.com/office/drawing/2014/main" id="{807C7578-DDA2-841F-797F-39F24E93D6E5}"/>
              </a:ext>
            </a:extLst>
          </p:cNvPr>
          <p:cNvPicPr>
            <a:picLocks noGrp="1" noChangeAspect="1"/>
          </p:cNvPicPr>
          <p:nvPr>
            <p:ph sz="half" idx="1"/>
          </p:nvPr>
        </p:nvPicPr>
        <p:blipFill>
          <a:blip r:embed="rId2"/>
          <a:stretch>
            <a:fillRect/>
          </a:stretch>
        </p:blipFill>
        <p:spPr>
          <a:xfrm>
            <a:off x="838200" y="1818861"/>
            <a:ext cx="6014884" cy="4244009"/>
          </a:xfrm>
        </p:spPr>
      </p:pic>
      <p:sp>
        <p:nvSpPr>
          <p:cNvPr id="6" name="Symbol zastępczy zawartości 5">
            <a:extLst>
              <a:ext uri="{FF2B5EF4-FFF2-40B4-BE49-F238E27FC236}">
                <a16:creationId xmlns:a16="http://schemas.microsoft.com/office/drawing/2014/main" id="{516119BF-8D4E-8D77-E103-C27B38A6530C}"/>
              </a:ext>
            </a:extLst>
          </p:cNvPr>
          <p:cNvSpPr>
            <a:spLocks noGrp="1"/>
          </p:cNvSpPr>
          <p:nvPr>
            <p:ph sz="half" idx="2"/>
          </p:nvPr>
        </p:nvSpPr>
        <p:spPr>
          <a:xfrm>
            <a:off x="7452852" y="1690689"/>
            <a:ext cx="3903996" cy="4481512"/>
          </a:xfrm>
        </p:spPr>
        <p:txBody>
          <a:bodyPr>
            <a:normAutofit/>
          </a:bodyPr>
          <a:lstStyle/>
          <a:p>
            <a:pPr algn="l"/>
            <a:endParaRPr lang="pl-PL" sz="1800" b="0" i="0" u="none" strike="noStrike" baseline="0" dirty="0">
              <a:solidFill>
                <a:srgbClr val="000000"/>
              </a:solidFill>
              <a:latin typeface="Segoe UI" panose="020B0502040204020203" pitchFamily="34" charset="0"/>
            </a:endParaRPr>
          </a:p>
          <a:p>
            <a:pPr marL="0" indent="0">
              <a:buNone/>
            </a:pPr>
            <a:r>
              <a:rPr lang="pl-PL" sz="1800" b="0" i="0" u="none" strike="noStrike" baseline="0" dirty="0">
                <a:latin typeface="Segoe UI" panose="020B0502040204020203" pitchFamily="34" charset="0"/>
              </a:rPr>
              <a:t>1) </a:t>
            </a:r>
            <a:r>
              <a:rPr lang="pl-PL" sz="1800" b="0" i="0" u="sng" strike="noStrike" baseline="0" dirty="0">
                <a:latin typeface="Segoe UI" panose="020B0502040204020203" pitchFamily="34" charset="0"/>
              </a:rPr>
              <a:t>każda</a:t>
            </a:r>
            <a:r>
              <a:rPr lang="pl-PL" sz="1800" b="0" i="0" u="none" strike="noStrike" baseline="0" dirty="0">
                <a:latin typeface="Segoe UI" panose="020B0502040204020203" pitchFamily="34" charset="0"/>
              </a:rPr>
              <a:t> jednostka ocenia swój istotny wpływ, ryzyko i szanse związane ze zrównoważonym rozwojem, biorąc pod uwagę wymogi nałożone przez ESRS, a także konkretne fakty i okoliczności uzasadniające ujawnienie informacji w odniesieniu do jednostki.</a:t>
            </a:r>
          </a:p>
          <a:p>
            <a:pPr marL="0" indent="0">
              <a:buNone/>
            </a:pPr>
            <a:r>
              <a:rPr lang="pl-PL" sz="1800" b="0" i="0" u="none" strike="noStrike" baseline="0" dirty="0">
                <a:latin typeface="Segoe UI" panose="020B0502040204020203" pitchFamily="34" charset="0"/>
              </a:rPr>
              <a:t>2) w produkcji mleka, czy mięsa, w którym jednostka ocenia istotny wpływ, ryzyka i szanse, jest standard ESRS E3, czyli zasoby wodne i morskie – nie dotyczy sektora.</a:t>
            </a:r>
            <a:endParaRPr lang="pl-PL" dirty="0"/>
          </a:p>
        </p:txBody>
      </p:sp>
    </p:spTree>
    <p:extLst>
      <p:ext uri="{BB962C8B-B14F-4D97-AF65-F5344CB8AC3E}">
        <p14:creationId xmlns:p14="http://schemas.microsoft.com/office/powerpoint/2010/main" val="4645547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0">
            <a:extLst>
              <a:ext uri="{FF2B5EF4-FFF2-40B4-BE49-F238E27FC236}">
                <a16:creationId xmlns:a16="http://schemas.microsoft.com/office/drawing/2014/main" id="{94C5663A-0CE3-4AEE-B47E-FB68D9EBFE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ytuł 1">
            <a:extLst>
              <a:ext uri="{FF2B5EF4-FFF2-40B4-BE49-F238E27FC236}">
                <a16:creationId xmlns:a16="http://schemas.microsoft.com/office/drawing/2014/main" id="{C35B02C8-BB78-3A39-51FC-C73114C4A6CD}"/>
              </a:ext>
            </a:extLst>
          </p:cNvPr>
          <p:cNvSpPr>
            <a:spLocks noGrp="1"/>
          </p:cNvSpPr>
          <p:nvPr>
            <p:ph type="title"/>
          </p:nvPr>
        </p:nvSpPr>
        <p:spPr>
          <a:xfrm>
            <a:off x="491613" y="365125"/>
            <a:ext cx="4513006" cy="1807305"/>
          </a:xfrm>
        </p:spPr>
        <p:txBody>
          <a:bodyPr>
            <a:normAutofit/>
          </a:bodyPr>
          <a:lstStyle/>
          <a:p>
            <a:r>
              <a:rPr lang="pl-PL" sz="3700" i="0" dirty="0">
                <a:latin typeface="Times New Roman" panose="02020603050405020304" pitchFamily="18" charset="0"/>
                <a:cs typeface="Times New Roman" panose="02020603050405020304" pitchFamily="18" charset="0"/>
              </a:rPr>
              <a:t>Analiza istotności a materialność zdarzeń</a:t>
            </a:r>
          </a:p>
        </p:txBody>
      </p:sp>
      <p:sp>
        <p:nvSpPr>
          <p:cNvPr id="16" name="Symbol zastępczy zawartości 4">
            <a:extLst>
              <a:ext uri="{FF2B5EF4-FFF2-40B4-BE49-F238E27FC236}">
                <a16:creationId xmlns:a16="http://schemas.microsoft.com/office/drawing/2014/main" id="{508AFCCC-5C31-5AA3-DBE2-F3A4DF052FCE}"/>
              </a:ext>
            </a:extLst>
          </p:cNvPr>
          <p:cNvSpPr>
            <a:spLocks noGrp="1"/>
          </p:cNvSpPr>
          <p:nvPr>
            <p:ph idx="1"/>
          </p:nvPr>
        </p:nvSpPr>
        <p:spPr>
          <a:xfrm>
            <a:off x="589934" y="2172430"/>
            <a:ext cx="4591665" cy="4004533"/>
          </a:xfrm>
        </p:spPr>
        <p:txBody>
          <a:bodyPr>
            <a:noAutofit/>
          </a:bodyPr>
          <a:lstStyle/>
          <a:p>
            <a:pPr marL="0" indent="0">
              <a:buNone/>
            </a:pPr>
            <a:r>
              <a:rPr lang="pl-PL" sz="2400" dirty="0">
                <a:latin typeface="Times New Roman" panose="02020603050405020304" pitchFamily="18" charset="0"/>
                <a:cs typeface="Times New Roman" panose="02020603050405020304" pitchFamily="18" charset="0"/>
              </a:rPr>
              <a:t>Każde zdarzenie istotne z punktu widzenia raportu powinno poza istotnością cechować się również mierzalnym stopniem materialności.</a:t>
            </a:r>
          </a:p>
          <a:p>
            <a:pPr marL="0" indent="0">
              <a:buNone/>
            </a:pPr>
            <a:endParaRPr lang="pl-PL" sz="2400" dirty="0">
              <a:latin typeface="Times New Roman" panose="02020603050405020304" pitchFamily="18" charset="0"/>
              <a:cs typeface="Times New Roman" panose="02020603050405020304" pitchFamily="18" charset="0"/>
            </a:endParaRPr>
          </a:p>
          <a:p>
            <a:pPr marL="0" indent="0">
              <a:buNone/>
            </a:pPr>
            <a:r>
              <a:rPr lang="pl-PL" sz="2400" dirty="0">
                <a:latin typeface="Times New Roman" panose="02020603050405020304" pitchFamily="18" charset="0"/>
                <a:cs typeface="Times New Roman" panose="02020603050405020304" pitchFamily="18" charset="0"/>
              </a:rPr>
              <a:t>Poprzez materialność zdarzeń należy rozumieć istotne w skali fizyczne oddziaływanie na otoczenie.</a:t>
            </a:r>
          </a:p>
        </p:txBody>
      </p:sp>
      <p:pic>
        <p:nvPicPr>
          <p:cNvPr id="17" name="Picture 6" descr="Wykresy i grafy rozmieszczone warstwowo na niebieskim ekranie cyfrowym">
            <a:extLst>
              <a:ext uri="{FF2B5EF4-FFF2-40B4-BE49-F238E27FC236}">
                <a16:creationId xmlns:a16="http://schemas.microsoft.com/office/drawing/2014/main" id="{A63DD8C2-42B1-852D-986E-43AF2FEE99C3}"/>
              </a:ext>
            </a:extLst>
          </p:cNvPr>
          <p:cNvPicPr>
            <a:picLocks noChangeAspect="1"/>
          </p:cNvPicPr>
          <p:nvPr/>
        </p:nvPicPr>
        <p:blipFill rotWithShape="1">
          <a:blip r:embed="rId2"/>
          <a:srcRect l="7508" r="10773"/>
          <a:stretch/>
        </p:blipFill>
        <p:spPr>
          <a:xfrm>
            <a:off x="4726728" y="10"/>
            <a:ext cx="7472381" cy="6857990"/>
          </a:xfrm>
          <a:custGeom>
            <a:avLst/>
            <a:gdLst/>
            <a:ahLst/>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p:spPr>
      </p:pic>
    </p:spTree>
    <p:extLst>
      <p:ext uri="{BB962C8B-B14F-4D97-AF65-F5344CB8AC3E}">
        <p14:creationId xmlns:p14="http://schemas.microsoft.com/office/powerpoint/2010/main" val="42912531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DE51CEF-FDA7-281A-3BD0-FB8AA624274D}"/>
              </a:ext>
            </a:extLst>
          </p:cNvPr>
          <p:cNvSpPr>
            <a:spLocks noGrp="1"/>
          </p:cNvSpPr>
          <p:nvPr>
            <p:ph type="title"/>
          </p:nvPr>
        </p:nvSpPr>
        <p:spPr>
          <a:xfrm>
            <a:off x="749710" y="424119"/>
            <a:ext cx="10515600" cy="1021224"/>
          </a:xfrm>
        </p:spPr>
        <p:txBody>
          <a:bodyPr/>
          <a:lstStyle/>
          <a:p>
            <a:r>
              <a:rPr lang="pl-PL" i="0" dirty="0">
                <a:latin typeface="Times New Roman" panose="02020603050405020304" pitchFamily="18" charset="0"/>
                <a:cs typeface="Times New Roman" panose="02020603050405020304" pitchFamily="18" charset="0"/>
              </a:rPr>
              <a:t>EMISJA GAZÓW CIEPLARNIANYCH</a:t>
            </a:r>
          </a:p>
        </p:txBody>
      </p:sp>
      <p:sp>
        <p:nvSpPr>
          <p:cNvPr id="3" name="Symbol zastępczy zawartości 2">
            <a:extLst>
              <a:ext uri="{FF2B5EF4-FFF2-40B4-BE49-F238E27FC236}">
                <a16:creationId xmlns:a16="http://schemas.microsoft.com/office/drawing/2014/main" id="{49084353-0DCE-CFBB-9CD1-4AEC74638C74}"/>
              </a:ext>
            </a:extLst>
          </p:cNvPr>
          <p:cNvSpPr>
            <a:spLocks noGrp="1"/>
          </p:cNvSpPr>
          <p:nvPr>
            <p:ph idx="1"/>
          </p:nvPr>
        </p:nvSpPr>
        <p:spPr>
          <a:xfrm>
            <a:off x="838200" y="1641987"/>
            <a:ext cx="10515600" cy="4530213"/>
          </a:xfrm>
        </p:spPr>
        <p:txBody>
          <a:bodyPr>
            <a:noAutofit/>
          </a:bodyPr>
          <a:lstStyle/>
          <a:p>
            <a:pPr algn="l"/>
            <a:endParaRPr lang="pl-PL" sz="2200" b="0" i="0" u="none" strike="noStrike" baseline="0" dirty="0">
              <a:latin typeface="Times New Roman" panose="02020603050405020304" pitchFamily="18" charset="0"/>
              <a:cs typeface="Times New Roman" panose="02020603050405020304" pitchFamily="18" charset="0"/>
            </a:endParaRPr>
          </a:p>
          <a:p>
            <a:endParaRPr lang="pl-PL" sz="2200" b="0" i="0" u="none" strike="noStrike" baseline="0" dirty="0">
              <a:latin typeface="Times New Roman" panose="02020603050405020304" pitchFamily="18" charset="0"/>
              <a:cs typeface="Times New Roman" panose="02020603050405020304" pitchFamily="18" charset="0"/>
            </a:endParaRPr>
          </a:p>
          <a:p>
            <a:pPr marL="0" indent="0">
              <a:buNone/>
            </a:pPr>
            <a:r>
              <a:rPr lang="pl-PL" sz="2200" b="1" i="0" u="none" strike="noStrike" baseline="0" dirty="0">
                <a:latin typeface="Times New Roman" panose="02020603050405020304" pitchFamily="18" charset="0"/>
                <a:cs typeface="Times New Roman" panose="02020603050405020304" pitchFamily="18" charset="0"/>
              </a:rPr>
              <a:t>1) Gazy cieplarniane </a:t>
            </a:r>
            <a:r>
              <a:rPr lang="pl-PL" sz="2200" b="0" i="0" u="none" strike="noStrike" baseline="0" dirty="0">
                <a:latin typeface="Times New Roman" panose="02020603050405020304" pitchFamily="18" charset="0"/>
                <a:cs typeface="Times New Roman" panose="02020603050405020304" pitchFamily="18" charset="0"/>
              </a:rPr>
              <a:t>to substancje gazowe, których obecność i możliwość zatrzymywania energii słonecznej w atmosferze ziemskiej przyczynia się do powstawania efektu cieplarnianego, czyli stopniowego podwyższania się temperatury atmosfery i powierzchni Ziemi. Sześć podstawowych gazów cieplarnianych to: dwutlenek węgla, metan, podtlenek azotu, </a:t>
            </a:r>
            <a:r>
              <a:rPr lang="pl-PL" sz="2200" b="0" i="0" u="none" strike="noStrike" baseline="0" dirty="0" err="1">
                <a:latin typeface="Times New Roman" panose="02020603050405020304" pitchFamily="18" charset="0"/>
                <a:cs typeface="Times New Roman" panose="02020603050405020304" pitchFamily="18" charset="0"/>
              </a:rPr>
              <a:t>fluorowęglowodory</a:t>
            </a:r>
            <a:r>
              <a:rPr lang="pl-PL" sz="2200" b="0" i="0" u="none" strike="noStrike" baseline="0" dirty="0">
                <a:latin typeface="Times New Roman" panose="02020603050405020304" pitchFamily="18" charset="0"/>
                <a:cs typeface="Times New Roman" panose="02020603050405020304" pitchFamily="18" charset="0"/>
              </a:rPr>
              <a:t>, </a:t>
            </a:r>
            <a:r>
              <a:rPr lang="pl-PL" sz="2200" b="0" i="0" u="none" strike="noStrike" baseline="0" dirty="0" err="1">
                <a:latin typeface="Times New Roman" panose="02020603050405020304" pitchFamily="18" charset="0"/>
                <a:cs typeface="Times New Roman" panose="02020603050405020304" pitchFamily="18" charset="0"/>
              </a:rPr>
              <a:t>perfluorowęglowodory</a:t>
            </a:r>
            <a:r>
              <a:rPr lang="pl-PL" sz="2200" b="0" i="0" u="none" strike="noStrike" baseline="0" dirty="0">
                <a:latin typeface="Times New Roman" panose="02020603050405020304" pitchFamily="18" charset="0"/>
                <a:cs typeface="Times New Roman" panose="02020603050405020304" pitchFamily="18" charset="0"/>
              </a:rPr>
              <a:t> oraz </a:t>
            </a:r>
            <a:r>
              <a:rPr lang="pl-PL" sz="2200" b="0" i="0" u="none" strike="noStrike" baseline="0" dirty="0" err="1">
                <a:latin typeface="Times New Roman" panose="02020603050405020304" pitchFamily="18" charset="0"/>
                <a:cs typeface="Times New Roman" panose="02020603050405020304" pitchFamily="18" charset="0"/>
              </a:rPr>
              <a:t>sześciofluorek</a:t>
            </a:r>
            <a:r>
              <a:rPr lang="pl-PL" sz="2200" b="0" i="0" u="none" strike="noStrike" baseline="0" dirty="0">
                <a:latin typeface="Times New Roman" panose="02020603050405020304" pitchFamily="18" charset="0"/>
                <a:cs typeface="Times New Roman" panose="02020603050405020304" pitchFamily="18" charset="0"/>
              </a:rPr>
              <a:t> siarki.</a:t>
            </a:r>
          </a:p>
          <a:p>
            <a:pPr marL="0" indent="0">
              <a:buNone/>
            </a:pPr>
            <a:r>
              <a:rPr lang="pl-PL" sz="2200" b="1" i="0" u="none" strike="noStrike" baseline="0" dirty="0">
                <a:latin typeface="Times New Roman" panose="02020603050405020304" pitchFamily="18" charset="0"/>
                <a:cs typeface="Times New Roman" panose="02020603050405020304" pitchFamily="18" charset="0"/>
              </a:rPr>
              <a:t>2) Protokół Gazów Cieplarnianych </a:t>
            </a:r>
            <a:r>
              <a:rPr lang="pl-PL" sz="2200" b="0" i="0" u="none" strike="noStrike" baseline="0" dirty="0">
                <a:latin typeface="Times New Roman" panose="02020603050405020304" pitchFamily="18" charset="0"/>
                <a:cs typeface="Times New Roman" panose="02020603050405020304" pitchFamily="18" charset="0"/>
              </a:rPr>
              <a:t>(ang. </a:t>
            </a:r>
            <a:r>
              <a:rPr lang="pl-PL" sz="2200" b="0" i="0" u="none" strike="noStrike" baseline="0" dirty="0" err="1">
                <a:latin typeface="Times New Roman" panose="02020603050405020304" pitchFamily="18" charset="0"/>
                <a:cs typeface="Times New Roman" panose="02020603050405020304" pitchFamily="18" charset="0"/>
              </a:rPr>
              <a:t>Greenhouse</a:t>
            </a:r>
            <a:r>
              <a:rPr lang="pl-PL" sz="2200" b="0" i="0" u="none" strike="noStrike" baseline="0" dirty="0">
                <a:latin typeface="Times New Roman" panose="02020603050405020304" pitchFamily="18" charset="0"/>
                <a:cs typeface="Times New Roman" panose="02020603050405020304" pitchFamily="18" charset="0"/>
              </a:rPr>
              <a:t> </a:t>
            </a:r>
            <a:r>
              <a:rPr lang="pl-PL" sz="2200" b="0" i="0" u="none" strike="noStrike" baseline="0" dirty="0" err="1">
                <a:latin typeface="Times New Roman" panose="02020603050405020304" pitchFamily="18" charset="0"/>
                <a:cs typeface="Times New Roman" panose="02020603050405020304" pitchFamily="18" charset="0"/>
              </a:rPr>
              <a:t>Gas</a:t>
            </a:r>
            <a:r>
              <a:rPr lang="pl-PL" sz="2200" b="0" i="0" u="none" strike="noStrike" baseline="0" dirty="0">
                <a:latin typeface="Times New Roman" panose="02020603050405020304" pitchFamily="18" charset="0"/>
                <a:cs typeface="Times New Roman" panose="02020603050405020304" pitchFamily="18" charset="0"/>
              </a:rPr>
              <a:t> </a:t>
            </a:r>
            <a:r>
              <a:rPr lang="pl-PL" sz="2200" b="0" i="0" u="none" strike="noStrike" baseline="0" dirty="0" err="1">
                <a:latin typeface="Times New Roman" panose="02020603050405020304" pitchFamily="18" charset="0"/>
                <a:cs typeface="Times New Roman" panose="02020603050405020304" pitchFamily="18" charset="0"/>
              </a:rPr>
              <a:t>Protocol</a:t>
            </a:r>
            <a:r>
              <a:rPr lang="pl-PL" sz="2200" b="0" i="0" u="none" strike="noStrike" baseline="0" dirty="0">
                <a:latin typeface="Times New Roman" panose="02020603050405020304" pitchFamily="18" charset="0"/>
                <a:cs typeface="Times New Roman" panose="02020603050405020304" pitchFamily="18" charset="0"/>
              </a:rPr>
              <a:t>, GHG </a:t>
            </a:r>
            <a:r>
              <a:rPr lang="pl-PL" sz="2200" b="0" i="0" u="none" strike="noStrike" baseline="0" dirty="0" err="1">
                <a:latin typeface="Times New Roman" panose="02020603050405020304" pitchFamily="18" charset="0"/>
                <a:cs typeface="Times New Roman" panose="02020603050405020304" pitchFamily="18" charset="0"/>
              </a:rPr>
              <a:t>Protocol</a:t>
            </a:r>
            <a:r>
              <a:rPr lang="pl-PL" sz="2200" b="0" i="0" u="none" strike="noStrike" baseline="0" dirty="0">
                <a:latin typeface="Times New Roman" panose="02020603050405020304" pitchFamily="18" charset="0"/>
                <a:cs typeface="Times New Roman" panose="02020603050405020304" pitchFamily="18" charset="0"/>
              </a:rPr>
              <a:t>). Jest to najpopularniejszy sposób mierzenia emisji stosowany zarówno przez podmioty sektora publicznego, jak i prywatnego. Jego standardy mają zastosowanie do operacji, łańcuchów wartości i działań łagodzących zmiany klimatu. </a:t>
            </a:r>
          </a:p>
          <a:p>
            <a:pPr marL="0" indent="0">
              <a:buNone/>
            </a:pPr>
            <a:endParaRPr lang="pl-PL" sz="2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27437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F9D4171-B32F-CF26-9001-73ECB800203A}"/>
              </a:ext>
            </a:extLst>
          </p:cNvPr>
          <p:cNvSpPr>
            <a:spLocks noGrp="1"/>
          </p:cNvSpPr>
          <p:nvPr>
            <p:ph type="title"/>
          </p:nvPr>
        </p:nvSpPr>
        <p:spPr>
          <a:xfrm>
            <a:off x="838200" y="365125"/>
            <a:ext cx="10515600" cy="1090049"/>
          </a:xfrm>
        </p:spPr>
        <p:txBody>
          <a:bodyPr/>
          <a:lstStyle/>
          <a:p>
            <a:r>
              <a:rPr lang="pl-PL" i="0" dirty="0">
                <a:latin typeface="Times New Roman" panose="02020603050405020304" pitchFamily="18" charset="0"/>
                <a:cs typeface="Times New Roman" panose="02020603050405020304" pitchFamily="18" charset="0"/>
              </a:rPr>
              <a:t>OBSZARY RAPORTOWANIA EMISJI</a:t>
            </a:r>
          </a:p>
        </p:txBody>
      </p:sp>
      <p:sp>
        <p:nvSpPr>
          <p:cNvPr id="3" name="Symbol zastępczy zawartości 2">
            <a:extLst>
              <a:ext uri="{FF2B5EF4-FFF2-40B4-BE49-F238E27FC236}">
                <a16:creationId xmlns:a16="http://schemas.microsoft.com/office/drawing/2014/main" id="{A130F78B-6308-4435-D453-5B431F06789F}"/>
              </a:ext>
            </a:extLst>
          </p:cNvPr>
          <p:cNvSpPr>
            <a:spLocks noGrp="1"/>
          </p:cNvSpPr>
          <p:nvPr>
            <p:ph idx="1"/>
          </p:nvPr>
        </p:nvSpPr>
        <p:spPr>
          <a:xfrm>
            <a:off x="840658" y="1592826"/>
            <a:ext cx="10515600" cy="3205316"/>
          </a:xfrm>
        </p:spPr>
        <p:txBody>
          <a:bodyPr/>
          <a:lstStyle/>
          <a:p>
            <a:pPr marL="0" indent="0">
              <a:buNone/>
            </a:pPr>
            <a:r>
              <a:rPr lang="pl-PL" sz="1800" b="1" i="0" u="none" strike="noStrike" baseline="0" dirty="0">
                <a:latin typeface="Segoe UI" panose="020B0502040204020203" pitchFamily="34" charset="0"/>
              </a:rPr>
              <a:t>Systemem pomiaru emisji gazów cieplarnianych ustanowionym przez Protokół GHG jest obliczanie emisji w trzech różnych zakresach (</a:t>
            </a:r>
            <a:r>
              <a:rPr lang="pl-PL" sz="1800" b="1" i="0" u="none" strike="noStrike" baseline="0" dirty="0" err="1">
                <a:latin typeface="Segoe UI" panose="020B0502040204020203" pitchFamily="34" charset="0"/>
              </a:rPr>
              <a:t>scope</a:t>
            </a:r>
            <a:r>
              <a:rPr lang="pl-PL" sz="1800" b="1" i="0" u="none" strike="noStrike" baseline="0" dirty="0">
                <a:latin typeface="Segoe UI" panose="020B0502040204020203" pitchFamily="34" charset="0"/>
              </a:rPr>
              <a:t> 1, 2 i 3), w zależności od celu:</a:t>
            </a:r>
            <a:endParaRPr lang="pl-PL" sz="1800" b="0" i="0" u="none" strike="noStrike" baseline="0" dirty="0">
              <a:latin typeface="Segoe UI" panose="020B0502040204020203" pitchFamily="34" charset="0"/>
            </a:endParaRPr>
          </a:p>
          <a:p>
            <a:pPr marL="342900" indent="-342900">
              <a:buAutoNum type="arabicParenR"/>
            </a:pPr>
            <a:r>
              <a:rPr lang="pl-PL" sz="1800" b="1" i="0" u="none" strike="noStrike" baseline="0" dirty="0">
                <a:latin typeface="Segoe UI" panose="020B0502040204020203" pitchFamily="34" charset="0"/>
              </a:rPr>
              <a:t>Zakres 1 – </a:t>
            </a:r>
            <a:r>
              <a:rPr lang="pl-PL" sz="1800" b="0" i="0" u="none" strike="noStrike" baseline="0" dirty="0">
                <a:latin typeface="Segoe UI" panose="020B0502040204020203" pitchFamily="34" charset="0"/>
              </a:rPr>
              <a:t>dotyczy </a:t>
            </a:r>
            <a:r>
              <a:rPr lang="pl-PL" sz="1800" b="0" i="0" u="sng" strike="noStrike" baseline="0" dirty="0">
                <a:latin typeface="Segoe UI" panose="020B0502040204020203" pitchFamily="34" charset="0"/>
              </a:rPr>
              <a:t>emisji bezpośrednich</a:t>
            </a:r>
            <a:r>
              <a:rPr lang="pl-PL" sz="1800" b="0" i="0" u="none" strike="noStrike" baseline="0" dirty="0">
                <a:latin typeface="Segoe UI" panose="020B0502040204020203" pitchFamily="34" charset="0"/>
              </a:rPr>
              <a:t>, czyli powstałych w wyniku spalania paliw w obiektach stacjonarnych lub mobilnych (np. samochody) należących do firmy składającej sprawozdanie. </a:t>
            </a:r>
          </a:p>
          <a:p>
            <a:pPr marL="342900" indent="-342900">
              <a:buAutoNum type="arabicParenR"/>
            </a:pPr>
            <a:r>
              <a:rPr lang="pl-PL" sz="1800" b="1" i="0" u="none" strike="noStrike" baseline="0" dirty="0">
                <a:latin typeface="Segoe UI" panose="020B0502040204020203" pitchFamily="34" charset="0"/>
              </a:rPr>
              <a:t>Zakres 2 – </a:t>
            </a:r>
            <a:r>
              <a:rPr lang="pl-PL" sz="1800" b="0" i="0" u="none" strike="noStrike" baseline="0" dirty="0">
                <a:latin typeface="Segoe UI" panose="020B0502040204020203" pitchFamily="34" charset="0"/>
              </a:rPr>
              <a:t>uwzględnia emisje o charakterze pośrednim związane z konsumpcją importowanej (zakupionej lub dostarczonej) energii cieplnej, elektrycznej czy chłodu, wyprodukowanych przez podmioty trzecie. </a:t>
            </a:r>
          </a:p>
          <a:p>
            <a:pPr marL="0" indent="0">
              <a:buNone/>
            </a:pPr>
            <a:r>
              <a:rPr lang="pl-PL" sz="1800" b="1" dirty="0">
                <a:latin typeface="Segoe UI" panose="020B0502040204020203" pitchFamily="34" charset="0"/>
              </a:rPr>
              <a:t>3) </a:t>
            </a:r>
            <a:r>
              <a:rPr lang="pl-PL" sz="1800" b="1" i="0" u="none" strike="noStrike" baseline="0" dirty="0">
                <a:latin typeface="Segoe UI" panose="020B0502040204020203" pitchFamily="34" charset="0"/>
              </a:rPr>
              <a:t>Zakres 3 – </a:t>
            </a:r>
            <a:r>
              <a:rPr lang="pl-PL" sz="1800" b="0" i="0" u="none" strike="noStrike" baseline="0" dirty="0">
                <a:latin typeface="Segoe UI" panose="020B0502040204020203" pitchFamily="34" charset="0"/>
              </a:rPr>
              <a:t>to wszystkie pozostałe emisje powstałe w wyniku działalności przedsiębiorstwa,  związane np. z transportem surowców, z gospodarką odpadami czy z podróżami służbowymi.</a:t>
            </a:r>
          </a:p>
          <a:p>
            <a:pPr marL="0" indent="0">
              <a:buNone/>
            </a:pPr>
            <a:endParaRPr lang="pl-PL" dirty="0"/>
          </a:p>
        </p:txBody>
      </p:sp>
    </p:spTree>
    <p:extLst>
      <p:ext uri="{BB962C8B-B14F-4D97-AF65-F5344CB8AC3E}">
        <p14:creationId xmlns:p14="http://schemas.microsoft.com/office/powerpoint/2010/main" val="2191128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EC82096-8541-2597-1CCC-762F74DF212C}"/>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Obszary - </a:t>
            </a:r>
            <a:r>
              <a:rPr lang="pl-PL" i="0" dirty="0" err="1">
                <a:latin typeface="Times New Roman" panose="02020603050405020304" pitchFamily="18" charset="0"/>
                <a:cs typeface="Times New Roman" panose="02020603050405020304" pitchFamily="18" charset="0"/>
              </a:rPr>
              <a:t>upsteam</a:t>
            </a:r>
            <a:endParaRPr lang="pl-PL" i="0" dirty="0">
              <a:latin typeface="Times New Roman" panose="02020603050405020304" pitchFamily="18" charset="0"/>
              <a:cs typeface="Times New Roman" panose="02020603050405020304" pitchFamily="18" charset="0"/>
            </a:endParaRPr>
          </a:p>
        </p:txBody>
      </p:sp>
      <p:sp>
        <p:nvSpPr>
          <p:cNvPr id="3" name="Symbol zastępczy zawartości 2">
            <a:extLst>
              <a:ext uri="{FF2B5EF4-FFF2-40B4-BE49-F238E27FC236}">
                <a16:creationId xmlns:a16="http://schemas.microsoft.com/office/drawing/2014/main" id="{AF7DB2C8-76ED-F713-02F1-646C051D4A35}"/>
              </a:ext>
            </a:extLst>
          </p:cNvPr>
          <p:cNvSpPr>
            <a:spLocks noGrp="1"/>
          </p:cNvSpPr>
          <p:nvPr>
            <p:ph idx="1"/>
          </p:nvPr>
        </p:nvSpPr>
        <p:spPr>
          <a:xfrm>
            <a:off x="838200" y="1690688"/>
            <a:ext cx="10515600" cy="4481512"/>
          </a:xfrm>
        </p:spPr>
        <p:txBody>
          <a:bodyPr>
            <a:noAutofit/>
          </a:bodyPr>
          <a:lstStyle/>
          <a:p>
            <a:pPr algn="l" fontAlgn="base">
              <a:buFont typeface="+mj-lt"/>
              <a:buAutoNum type="arabicPeriod"/>
            </a:pPr>
            <a:r>
              <a:rPr lang="pl-PL" sz="1600" b="1" i="0" dirty="0">
                <a:solidFill>
                  <a:srgbClr val="333333"/>
                </a:solidFill>
                <a:effectLst/>
                <a:latin typeface="Times New Roman" panose="02020603050405020304" pitchFamily="18" charset="0"/>
                <a:cs typeface="Times New Roman" panose="02020603050405020304" pitchFamily="18" charset="0"/>
              </a:rPr>
              <a:t>Zakupione surowce i usługi</a:t>
            </a:r>
            <a:r>
              <a:rPr lang="pl-PL" sz="1600" b="0" i="0" dirty="0">
                <a:solidFill>
                  <a:srgbClr val="333333"/>
                </a:solidFill>
                <a:effectLst/>
                <a:latin typeface="Times New Roman" panose="02020603050405020304" pitchFamily="18" charset="0"/>
                <a:cs typeface="Times New Roman" panose="02020603050405020304" pitchFamily="18" charset="0"/>
              </a:rPr>
              <a:t> - emisje związane z wydobyciem i wytworzeniem surowców i usług</a:t>
            </a:r>
          </a:p>
          <a:p>
            <a:pPr algn="l" fontAlgn="base">
              <a:buFont typeface="+mj-lt"/>
              <a:buAutoNum type="arabicPeriod"/>
            </a:pPr>
            <a:r>
              <a:rPr lang="pl-PL" sz="1600" b="1" i="0" dirty="0">
                <a:solidFill>
                  <a:srgbClr val="333333"/>
                </a:solidFill>
                <a:effectLst/>
                <a:latin typeface="Times New Roman" panose="02020603050405020304" pitchFamily="18" charset="0"/>
                <a:cs typeface="Times New Roman" panose="02020603050405020304" pitchFamily="18" charset="0"/>
              </a:rPr>
              <a:t>Dobra kapitałowe</a:t>
            </a:r>
            <a:r>
              <a:rPr lang="pl-PL" sz="1600" b="0" i="0" dirty="0">
                <a:solidFill>
                  <a:srgbClr val="333333"/>
                </a:solidFill>
                <a:effectLst/>
                <a:latin typeface="Times New Roman" panose="02020603050405020304" pitchFamily="18" charset="0"/>
                <a:cs typeface="Times New Roman" panose="02020603050405020304" pitchFamily="18" charset="0"/>
              </a:rPr>
              <a:t> emisje związane z wyprodukowaniem dóbr kapitałowych</a:t>
            </a:r>
          </a:p>
          <a:p>
            <a:pPr algn="l" fontAlgn="base">
              <a:buFont typeface="+mj-lt"/>
              <a:buAutoNum type="arabicPeriod"/>
            </a:pPr>
            <a:r>
              <a:rPr lang="pl-PL" sz="1600" b="1" i="0" dirty="0">
                <a:solidFill>
                  <a:srgbClr val="333333"/>
                </a:solidFill>
                <a:effectLst/>
                <a:latin typeface="Times New Roman" panose="02020603050405020304" pitchFamily="18" charset="0"/>
                <a:cs typeface="Times New Roman" panose="02020603050405020304" pitchFamily="18" charset="0"/>
              </a:rPr>
              <a:t>Emisje związane z energią i paliwami </a:t>
            </a:r>
            <a:r>
              <a:rPr lang="pl-PL" sz="1600" b="0" i="0" dirty="0">
                <a:solidFill>
                  <a:srgbClr val="333333"/>
                </a:solidFill>
                <a:effectLst/>
                <a:latin typeface="Times New Roman" panose="02020603050405020304" pitchFamily="18" charset="0"/>
                <a:cs typeface="Times New Roman" panose="02020603050405020304" pitchFamily="18" charset="0"/>
              </a:rPr>
              <a:t>nieujęte w zakresie 1 i 2</a:t>
            </a:r>
          </a:p>
          <a:p>
            <a:pPr algn="l" fontAlgn="base">
              <a:buFont typeface="+mj-lt"/>
              <a:buAutoNum type="arabicPeriod"/>
            </a:pPr>
            <a:r>
              <a:rPr lang="pl-PL" sz="1600" b="1" dirty="0">
                <a:solidFill>
                  <a:srgbClr val="333333"/>
                </a:solidFill>
                <a:latin typeface="Times New Roman" panose="02020603050405020304" pitchFamily="18" charset="0"/>
                <a:cs typeface="Times New Roman" panose="02020603050405020304" pitchFamily="18" charset="0"/>
              </a:rPr>
              <a:t>T</a:t>
            </a:r>
            <a:r>
              <a:rPr lang="pl-PL" sz="1600" b="1" i="0" dirty="0">
                <a:solidFill>
                  <a:srgbClr val="333333"/>
                </a:solidFill>
                <a:effectLst/>
                <a:latin typeface="Times New Roman" panose="02020603050405020304" pitchFamily="18" charset="0"/>
                <a:cs typeface="Times New Roman" panose="02020603050405020304" pitchFamily="18" charset="0"/>
              </a:rPr>
              <a:t>ransport i dystrybucja </a:t>
            </a:r>
            <a:r>
              <a:rPr lang="pl-PL" sz="1600" b="0" i="0" dirty="0">
                <a:solidFill>
                  <a:srgbClr val="333333"/>
                </a:solidFill>
                <a:effectLst/>
                <a:latin typeface="Times New Roman" panose="02020603050405020304" pitchFamily="18" charset="0"/>
                <a:cs typeface="Times New Roman" panose="02020603050405020304" pitchFamily="18" charset="0"/>
              </a:rPr>
              <a:t>- transport i dystrybucja produktów nabywanych przez raportującą firmę w raportowanym okresie pomiędzy dostawcą a tą firmą pojazdami lub urządzeniami niebędącymi własnością, bądź pod kontrolą raportującej firmy</a:t>
            </a:r>
          </a:p>
          <a:p>
            <a:pPr algn="l" fontAlgn="base">
              <a:buFont typeface="+mj-lt"/>
              <a:buAutoNum type="arabicPeriod"/>
            </a:pPr>
            <a:r>
              <a:rPr lang="pl-PL" sz="1600" b="1" i="0" dirty="0">
                <a:solidFill>
                  <a:srgbClr val="333333"/>
                </a:solidFill>
                <a:effectLst/>
                <a:latin typeface="Times New Roman" panose="02020603050405020304" pitchFamily="18" charset="0"/>
                <a:cs typeface="Times New Roman" panose="02020603050405020304" pitchFamily="18" charset="0"/>
              </a:rPr>
              <a:t>Odpady </a:t>
            </a:r>
            <a:r>
              <a:rPr lang="pl-PL" sz="1600" b="0" i="0" dirty="0">
                <a:solidFill>
                  <a:srgbClr val="333333"/>
                </a:solidFill>
                <a:effectLst/>
                <a:latin typeface="Times New Roman" panose="02020603050405020304" pitchFamily="18" charset="0"/>
                <a:cs typeface="Times New Roman" panose="02020603050405020304" pitchFamily="18" charset="0"/>
              </a:rPr>
              <a:t>- utylizacja i przetwarzanie odpadów w ciągu raportowanego okresu w obiektach, które nie są własnością i nie są kontrolowane przez spółkę raportującą</a:t>
            </a:r>
          </a:p>
          <a:p>
            <a:pPr algn="l" fontAlgn="base">
              <a:buFont typeface="+mj-lt"/>
              <a:buAutoNum type="arabicPeriod"/>
            </a:pPr>
            <a:r>
              <a:rPr lang="pl-PL" sz="1600" b="1" i="0" dirty="0">
                <a:solidFill>
                  <a:srgbClr val="333333"/>
                </a:solidFill>
                <a:effectLst/>
                <a:latin typeface="Times New Roman" panose="02020603050405020304" pitchFamily="18" charset="0"/>
                <a:cs typeface="Times New Roman" panose="02020603050405020304" pitchFamily="18" charset="0"/>
              </a:rPr>
              <a:t>Podróże służbowe</a:t>
            </a:r>
            <a:r>
              <a:rPr lang="pl-PL" sz="1600" b="0" i="0" dirty="0">
                <a:solidFill>
                  <a:srgbClr val="333333"/>
                </a:solidFill>
                <a:effectLst/>
                <a:latin typeface="Times New Roman" panose="02020603050405020304" pitchFamily="18" charset="0"/>
                <a:cs typeface="Times New Roman" panose="02020603050405020304" pitchFamily="18" charset="0"/>
              </a:rPr>
              <a:t> - transport pracowników związany z działalnością biznesową w ciągu raportowanego okresu w pojazdach, które nie są własnością lub nie są zarządzane przez raportująca firmę</a:t>
            </a:r>
          </a:p>
          <a:p>
            <a:pPr algn="l" fontAlgn="base">
              <a:buFont typeface="+mj-lt"/>
              <a:buAutoNum type="arabicPeriod"/>
            </a:pPr>
            <a:r>
              <a:rPr lang="pl-PL" sz="1600" b="1" i="0" dirty="0">
                <a:solidFill>
                  <a:srgbClr val="333333"/>
                </a:solidFill>
                <a:effectLst/>
                <a:latin typeface="Times New Roman" panose="02020603050405020304" pitchFamily="18" charset="0"/>
                <a:cs typeface="Times New Roman" panose="02020603050405020304" pitchFamily="18" charset="0"/>
              </a:rPr>
              <a:t>Dojazdy pracowników do pracy</a:t>
            </a:r>
            <a:r>
              <a:rPr lang="pl-PL" sz="1600" b="0" i="0" dirty="0">
                <a:solidFill>
                  <a:srgbClr val="333333"/>
                </a:solidFill>
                <a:effectLst/>
                <a:latin typeface="Times New Roman" panose="02020603050405020304" pitchFamily="18" charset="0"/>
                <a:cs typeface="Times New Roman" panose="02020603050405020304" pitchFamily="18" charset="0"/>
              </a:rPr>
              <a:t> - transport pracowników pomiędzy ich domami i ich miejscami pracy w ciągu roku sprawozdawczego w pojazdach, które nie są własnością lub są obsługiwane przez firmę sprawozdawczą</a:t>
            </a:r>
          </a:p>
          <a:p>
            <a:pPr algn="l" fontAlgn="base">
              <a:buFont typeface="+mj-lt"/>
              <a:buAutoNum type="arabicPeriod"/>
            </a:pPr>
            <a:r>
              <a:rPr lang="pl-PL" sz="1600" b="1" i="0" dirty="0">
                <a:solidFill>
                  <a:srgbClr val="333333"/>
                </a:solidFill>
                <a:effectLst/>
                <a:latin typeface="Times New Roman" panose="02020603050405020304" pitchFamily="18" charset="0"/>
                <a:cs typeface="Times New Roman" panose="02020603050405020304" pitchFamily="18" charset="0"/>
              </a:rPr>
              <a:t>Wynajęte aktywa </a:t>
            </a:r>
            <a:r>
              <a:rPr lang="pl-PL" sz="1600" dirty="0">
                <a:solidFill>
                  <a:srgbClr val="333333"/>
                </a:solidFill>
                <a:latin typeface="Times New Roman" panose="02020603050405020304" pitchFamily="18" charset="0"/>
                <a:cs typeface="Times New Roman" panose="02020603050405020304" pitchFamily="18" charset="0"/>
              </a:rPr>
              <a:t>- </a:t>
            </a:r>
            <a:r>
              <a:rPr lang="pl-PL" sz="1600" b="0" i="0" dirty="0">
                <a:solidFill>
                  <a:srgbClr val="333333"/>
                </a:solidFill>
                <a:effectLst/>
                <a:latin typeface="Times New Roman" panose="02020603050405020304" pitchFamily="18" charset="0"/>
                <a:cs typeface="Times New Roman" panose="02020603050405020304" pitchFamily="18" charset="0"/>
              </a:rPr>
              <a:t>emisje związane z obsługą aktywów wynajętych przez jednostkę sprawozdawczą (najemca) w roku sprawozdawczym i nieobjęta zakresem 1 i 2</a:t>
            </a:r>
          </a:p>
          <a:p>
            <a:pPr marL="0" indent="0">
              <a:buNone/>
            </a:pPr>
            <a:endParaRPr lang="pl-PL"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225364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1B3488-41BC-24BC-9B37-E6E48CDF6228}"/>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Obszary – </a:t>
            </a:r>
            <a:r>
              <a:rPr lang="pl-PL" i="0" dirty="0" err="1">
                <a:latin typeface="Times New Roman" panose="02020603050405020304" pitchFamily="18" charset="0"/>
                <a:cs typeface="Times New Roman" panose="02020603050405020304" pitchFamily="18" charset="0"/>
              </a:rPr>
              <a:t>downstream</a:t>
            </a:r>
            <a:endParaRPr lang="pl-PL" i="0" dirty="0">
              <a:latin typeface="Times New Roman" panose="02020603050405020304" pitchFamily="18" charset="0"/>
              <a:cs typeface="Times New Roman" panose="02020603050405020304" pitchFamily="18" charset="0"/>
            </a:endParaRPr>
          </a:p>
        </p:txBody>
      </p:sp>
      <p:sp>
        <p:nvSpPr>
          <p:cNvPr id="3" name="Symbol zastępczy zawartości 2">
            <a:extLst>
              <a:ext uri="{FF2B5EF4-FFF2-40B4-BE49-F238E27FC236}">
                <a16:creationId xmlns:a16="http://schemas.microsoft.com/office/drawing/2014/main" id="{4D9C4DEF-31B1-30D7-DC5D-611B7B75F984}"/>
              </a:ext>
            </a:extLst>
          </p:cNvPr>
          <p:cNvSpPr>
            <a:spLocks noGrp="1"/>
          </p:cNvSpPr>
          <p:nvPr>
            <p:ph idx="1"/>
          </p:nvPr>
        </p:nvSpPr>
        <p:spPr/>
        <p:txBody>
          <a:bodyPr>
            <a:normAutofit fontScale="77500" lnSpcReduction="20000"/>
          </a:bodyPr>
          <a:lstStyle/>
          <a:p>
            <a:pPr algn="l" fontAlgn="base">
              <a:buFont typeface="+mj-lt"/>
              <a:buAutoNum type="arabicPeriod"/>
            </a:pPr>
            <a:r>
              <a:rPr lang="pl-PL" b="1" i="0" dirty="0" err="1">
                <a:solidFill>
                  <a:srgbClr val="333333"/>
                </a:solidFill>
                <a:effectLst/>
                <a:latin typeface="Times New Roman" panose="02020603050405020304" pitchFamily="18" charset="0"/>
                <a:cs typeface="Times New Roman" panose="02020603050405020304" pitchFamily="18" charset="0"/>
              </a:rPr>
              <a:t>Downstream</a:t>
            </a:r>
            <a:r>
              <a:rPr lang="pl-PL" b="0" i="0" dirty="0">
                <a:solidFill>
                  <a:srgbClr val="333333"/>
                </a:solidFill>
                <a:effectLst/>
                <a:latin typeface="Times New Roman" panose="02020603050405020304" pitchFamily="18" charset="0"/>
                <a:cs typeface="Times New Roman" panose="02020603050405020304" pitchFamily="18" charset="0"/>
              </a:rPr>
              <a:t> – transport i dystrybucja</a:t>
            </a:r>
          </a:p>
          <a:p>
            <a:pPr algn="l" fontAlgn="base">
              <a:buFont typeface="+mj-lt"/>
              <a:buAutoNum type="arabicPeriod"/>
            </a:pPr>
            <a:r>
              <a:rPr lang="pl-PL" b="1" i="0" dirty="0">
                <a:solidFill>
                  <a:srgbClr val="333333"/>
                </a:solidFill>
                <a:effectLst/>
                <a:latin typeface="Times New Roman" panose="02020603050405020304" pitchFamily="18" charset="0"/>
                <a:cs typeface="Times New Roman" panose="02020603050405020304" pitchFamily="18" charset="0"/>
              </a:rPr>
              <a:t>Przetwarzanie sprzedanych produktów</a:t>
            </a:r>
            <a:r>
              <a:rPr lang="pl-PL" b="0" i="0" dirty="0">
                <a:solidFill>
                  <a:srgbClr val="333333"/>
                </a:solidFill>
                <a:effectLst/>
                <a:latin typeface="Times New Roman" panose="02020603050405020304" pitchFamily="18" charset="0"/>
                <a:cs typeface="Times New Roman" panose="02020603050405020304" pitchFamily="18" charset="0"/>
              </a:rPr>
              <a:t> - przetwarzanie produktów pośrednich sprzedawanych w roku sprawozdawczym do klientów (wymagana współpraca z nabywcami)</a:t>
            </a:r>
          </a:p>
          <a:p>
            <a:pPr algn="l" fontAlgn="base">
              <a:buFont typeface="+mj-lt"/>
              <a:buAutoNum type="arabicPeriod"/>
            </a:pPr>
            <a:r>
              <a:rPr lang="pl-PL" b="1" i="0" dirty="0">
                <a:solidFill>
                  <a:srgbClr val="333333"/>
                </a:solidFill>
                <a:effectLst/>
                <a:latin typeface="Times New Roman" panose="02020603050405020304" pitchFamily="18" charset="0"/>
                <a:cs typeface="Times New Roman" panose="02020603050405020304" pitchFamily="18" charset="0"/>
              </a:rPr>
              <a:t>Użytkowanie</a:t>
            </a:r>
            <a:r>
              <a:rPr lang="pl-PL" b="0" i="0" dirty="0">
                <a:solidFill>
                  <a:srgbClr val="333333"/>
                </a:solidFill>
                <a:effectLst/>
                <a:latin typeface="Times New Roman" panose="02020603050405020304" pitchFamily="18" charset="0"/>
                <a:cs typeface="Times New Roman" panose="02020603050405020304" pitchFamily="18" charset="0"/>
              </a:rPr>
              <a:t> sprzedanych produktów</a:t>
            </a:r>
          </a:p>
          <a:p>
            <a:pPr algn="l" fontAlgn="base">
              <a:buFont typeface="+mj-lt"/>
              <a:buAutoNum type="arabicPeriod"/>
            </a:pPr>
            <a:r>
              <a:rPr lang="pl-PL" b="1" i="0" dirty="0">
                <a:solidFill>
                  <a:srgbClr val="333333"/>
                </a:solidFill>
                <a:effectLst/>
                <a:latin typeface="Times New Roman" panose="02020603050405020304" pitchFamily="18" charset="0"/>
                <a:cs typeface="Times New Roman" panose="02020603050405020304" pitchFamily="18" charset="0"/>
              </a:rPr>
              <a:t>Postępowanie ze sprzedanymi produktami</a:t>
            </a:r>
            <a:r>
              <a:rPr lang="pl-PL" b="0" i="0" dirty="0">
                <a:solidFill>
                  <a:srgbClr val="333333"/>
                </a:solidFill>
                <a:effectLst/>
                <a:latin typeface="Times New Roman" panose="02020603050405020304" pitchFamily="18" charset="0"/>
                <a:cs typeface="Times New Roman" panose="02020603050405020304" pitchFamily="18" charset="0"/>
              </a:rPr>
              <a:t> po zakończeniu ich użytkowania</a:t>
            </a:r>
          </a:p>
          <a:p>
            <a:pPr algn="l" fontAlgn="base">
              <a:buFont typeface="+mj-lt"/>
              <a:buAutoNum type="arabicPeriod"/>
            </a:pPr>
            <a:r>
              <a:rPr lang="pl-PL" b="1" i="0" dirty="0">
                <a:solidFill>
                  <a:srgbClr val="333333"/>
                </a:solidFill>
                <a:effectLst/>
                <a:latin typeface="Times New Roman" panose="02020603050405020304" pitchFamily="18" charset="0"/>
                <a:cs typeface="Times New Roman" panose="02020603050405020304" pitchFamily="18" charset="0"/>
              </a:rPr>
              <a:t>Wynajęte aktywa</a:t>
            </a:r>
            <a:r>
              <a:rPr lang="pl-PL" b="0" i="0" dirty="0">
                <a:solidFill>
                  <a:srgbClr val="333333"/>
                </a:solidFill>
                <a:effectLst/>
                <a:latin typeface="Times New Roman" panose="02020603050405020304" pitchFamily="18" charset="0"/>
                <a:cs typeface="Times New Roman" panose="02020603050405020304" pitchFamily="18" charset="0"/>
              </a:rPr>
              <a:t> - obsługa aktywów należących do firmy sprawozdającej (wynajmujący) i wynajmowanych innym podmiotom w roku sprawozdawczym, nieujęte w zakresie 1 i 2)</a:t>
            </a:r>
          </a:p>
          <a:p>
            <a:pPr algn="l" fontAlgn="base">
              <a:buFont typeface="+mj-lt"/>
              <a:buAutoNum type="arabicPeriod"/>
            </a:pPr>
            <a:r>
              <a:rPr lang="pl-PL" b="1" i="0" dirty="0">
                <a:solidFill>
                  <a:srgbClr val="333333"/>
                </a:solidFill>
                <a:effectLst/>
                <a:latin typeface="Times New Roman" panose="02020603050405020304" pitchFamily="18" charset="0"/>
                <a:cs typeface="Times New Roman" panose="02020603050405020304" pitchFamily="18" charset="0"/>
              </a:rPr>
              <a:t>Franczyza</a:t>
            </a:r>
            <a:endParaRPr lang="pl-PL" b="0" i="0" dirty="0">
              <a:solidFill>
                <a:srgbClr val="333333"/>
              </a:solidFill>
              <a:effectLst/>
              <a:latin typeface="Times New Roman" panose="02020603050405020304" pitchFamily="18" charset="0"/>
              <a:cs typeface="Times New Roman" panose="02020603050405020304" pitchFamily="18" charset="0"/>
            </a:endParaRPr>
          </a:p>
          <a:p>
            <a:pPr algn="l" fontAlgn="base">
              <a:buFont typeface="+mj-lt"/>
              <a:buAutoNum type="arabicPeriod"/>
            </a:pPr>
            <a:r>
              <a:rPr lang="pl-PL" b="1" i="0" dirty="0">
                <a:solidFill>
                  <a:srgbClr val="333333"/>
                </a:solidFill>
                <a:effectLst/>
                <a:latin typeface="Times New Roman" panose="02020603050405020304" pitchFamily="18" charset="0"/>
                <a:cs typeface="Times New Roman" panose="02020603050405020304" pitchFamily="18" charset="0"/>
              </a:rPr>
              <a:t>Inwestycje</a:t>
            </a:r>
            <a:r>
              <a:rPr lang="pl-PL" b="0" i="0" dirty="0">
                <a:solidFill>
                  <a:srgbClr val="333333"/>
                </a:solidFill>
                <a:effectLst/>
                <a:latin typeface="Times New Roman" panose="02020603050405020304" pitchFamily="18" charset="0"/>
                <a:cs typeface="Times New Roman" panose="02020603050405020304" pitchFamily="18" charset="0"/>
              </a:rPr>
              <a:t> - działalność inwestycyjna (w tym inwestycje kapitałowe i długoterminowe oraz finansowanie projektów) w roku obrotowym, nieobjęte zakresem 1 lub 2)</a:t>
            </a:r>
          </a:p>
          <a:p>
            <a:pPr marL="0" indent="0">
              <a:buNone/>
            </a:pPr>
            <a:endParaRPr lang="pl-PL"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849866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98343F1-E075-8363-3455-5F83B62C1962}"/>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OBSZARY RAPORTOWANIA EMISJI</a:t>
            </a:r>
            <a:endParaRPr lang="pl-PL" dirty="0"/>
          </a:p>
        </p:txBody>
      </p:sp>
      <p:pic>
        <p:nvPicPr>
          <p:cNvPr id="5" name="Symbol zastępczy zawartości 4">
            <a:extLst>
              <a:ext uri="{FF2B5EF4-FFF2-40B4-BE49-F238E27FC236}">
                <a16:creationId xmlns:a16="http://schemas.microsoft.com/office/drawing/2014/main" id="{CB1CD820-ED85-90B3-8E7B-4C7A9C7D042C}"/>
              </a:ext>
            </a:extLst>
          </p:cNvPr>
          <p:cNvPicPr>
            <a:picLocks noGrp="1" noChangeAspect="1"/>
          </p:cNvPicPr>
          <p:nvPr>
            <p:ph idx="1"/>
          </p:nvPr>
        </p:nvPicPr>
        <p:blipFill>
          <a:blip r:embed="rId2"/>
          <a:stretch>
            <a:fillRect/>
          </a:stretch>
        </p:blipFill>
        <p:spPr>
          <a:xfrm>
            <a:off x="1272209" y="2216426"/>
            <a:ext cx="9551504" cy="3508513"/>
          </a:xfrm>
        </p:spPr>
      </p:pic>
    </p:spTree>
    <p:extLst>
      <p:ext uri="{BB962C8B-B14F-4D97-AF65-F5344CB8AC3E}">
        <p14:creationId xmlns:p14="http://schemas.microsoft.com/office/powerpoint/2010/main" val="39359421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BD14678-8A2B-D25E-4B24-0C8B734BBFBD}"/>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CSR a ESG</a:t>
            </a:r>
          </a:p>
        </p:txBody>
      </p:sp>
      <p:sp>
        <p:nvSpPr>
          <p:cNvPr id="3" name="Symbol zastępczy zawartości 2">
            <a:extLst>
              <a:ext uri="{FF2B5EF4-FFF2-40B4-BE49-F238E27FC236}">
                <a16:creationId xmlns:a16="http://schemas.microsoft.com/office/drawing/2014/main" id="{7014A715-93D1-D99B-70D4-E42B64A80816}"/>
              </a:ext>
            </a:extLst>
          </p:cNvPr>
          <p:cNvSpPr>
            <a:spLocks noGrp="1"/>
          </p:cNvSpPr>
          <p:nvPr>
            <p:ph idx="1"/>
          </p:nvPr>
        </p:nvSpPr>
        <p:spPr/>
        <p:txBody>
          <a:bodyPr/>
          <a:lstStyle/>
          <a:p>
            <a:pPr algn="l"/>
            <a:endParaRPr lang="pl-PL" sz="1800" b="0" i="0" u="none" strike="noStrike" baseline="0" dirty="0">
              <a:solidFill>
                <a:srgbClr val="000000"/>
              </a:solidFill>
              <a:latin typeface="Segoe UI" panose="020B0502040204020203" pitchFamily="34" charset="0"/>
            </a:endParaRPr>
          </a:p>
          <a:p>
            <a:r>
              <a:rPr lang="pl-PL" sz="2000" b="1" i="0" u="none" strike="noStrike" baseline="0" dirty="0">
                <a:latin typeface="Times New Roman" panose="02020603050405020304" pitchFamily="18" charset="0"/>
                <a:cs typeface="Times New Roman" panose="02020603050405020304" pitchFamily="18" charset="0"/>
              </a:rPr>
              <a:t>CSR (</a:t>
            </a:r>
            <a:r>
              <a:rPr lang="pl-PL" sz="2000" b="1" i="0" u="none" strike="noStrike" baseline="0" dirty="0" err="1">
                <a:latin typeface="Times New Roman" panose="02020603050405020304" pitchFamily="18" charset="0"/>
                <a:cs typeface="Times New Roman" panose="02020603050405020304" pitchFamily="18" charset="0"/>
              </a:rPr>
              <a:t>Corporate</a:t>
            </a:r>
            <a:r>
              <a:rPr lang="pl-PL" sz="2000" b="1" i="0" u="none" strike="noStrike" baseline="0" dirty="0">
                <a:latin typeface="Times New Roman" panose="02020603050405020304" pitchFamily="18" charset="0"/>
                <a:cs typeface="Times New Roman" panose="02020603050405020304" pitchFamily="18" charset="0"/>
              </a:rPr>
              <a:t> </a:t>
            </a:r>
            <a:r>
              <a:rPr lang="pl-PL" sz="2000" b="1" i="0" u="none" strike="noStrike" baseline="0" dirty="0" err="1">
                <a:latin typeface="Times New Roman" panose="02020603050405020304" pitchFamily="18" charset="0"/>
                <a:cs typeface="Times New Roman" panose="02020603050405020304" pitchFamily="18" charset="0"/>
              </a:rPr>
              <a:t>Social</a:t>
            </a:r>
            <a:r>
              <a:rPr lang="pl-PL" sz="2000" b="1" i="0" u="none" strike="noStrike" baseline="0" dirty="0">
                <a:latin typeface="Times New Roman" panose="02020603050405020304" pitchFamily="18" charset="0"/>
                <a:cs typeface="Times New Roman" panose="02020603050405020304" pitchFamily="18" charset="0"/>
              </a:rPr>
              <a:t> </a:t>
            </a:r>
            <a:r>
              <a:rPr lang="pl-PL" sz="2000" b="1" i="0" u="none" strike="noStrike" baseline="0" dirty="0" err="1">
                <a:latin typeface="Times New Roman" panose="02020603050405020304" pitchFamily="18" charset="0"/>
                <a:cs typeface="Times New Roman" panose="02020603050405020304" pitchFamily="18" charset="0"/>
              </a:rPr>
              <a:t>Responsibility</a:t>
            </a:r>
            <a:r>
              <a:rPr lang="pl-PL" sz="2000" b="1" dirty="0">
                <a:latin typeface="Times New Roman" panose="02020603050405020304" pitchFamily="18" charset="0"/>
                <a:cs typeface="Times New Roman" panose="02020603050405020304" pitchFamily="18" charset="0"/>
              </a:rPr>
              <a:t> - </a:t>
            </a:r>
            <a:r>
              <a:rPr lang="pl-PL" sz="2000" b="0" i="0" u="none" strike="noStrike" baseline="0" dirty="0">
                <a:latin typeface="Times New Roman" panose="02020603050405020304" pitchFamily="18" charset="0"/>
                <a:cs typeface="Times New Roman" panose="02020603050405020304" pitchFamily="18" charset="0"/>
              </a:rPr>
              <a:t>społeczna odpowiedzialność biznesu). Według normy ISO 26000 (</a:t>
            </a:r>
            <a:r>
              <a:rPr lang="pl-PL" sz="2000" b="0" i="0" u="none" strike="noStrike" baseline="0" dirty="0" err="1">
                <a:latin typeface="Times New Roman" panose="02020603050405020304" pitchFamily="18" charset="0"/>
                <a:cs typeface="Times New Roman" panose="02020603050405020304" pitchFamily="18" charset="0"/>
              </a:rPr>
              <a:t>Social</a:t>
            </a:r>
            <a:r>
              <a:rPr lang="pl-PL" sz="2000" b="0" i="0" u="none" strike="noStrike" baseline="0" dirty="0">
                <a:latin typeface="Times New Roman" panose="02020603050405020304" pitchFamily="18" charset="0"/>
                <a:cs typeface="Times New Roman" panose="02020603050405020304" pitchFamily="18" charset="0"/>
              </a:rPr>
              <a:t> </a:t>
            </a:r>
            <a:r>
              <a:rPr lang="pl-PL" sz="2000" b="0" i="0" u="none" strike="noStrike" baseline="0" dirty="0" err="1">
                <a:latin typeface="Times New Roman" panose="02020603050405020304" pitchFamily="18" charset="0"/>
                <a:cs typeface="Times New Roman" panose="02020603050405020304" pitchFamily="18" charset="0"/>
              </a:rPr>
              <a:t>Responsibility</a:t>
            </a:r>
            <a:r>
              <a:rPr lang="pl-PL" sz="2000" b="0" i="0" u="none" strike="noStrike" baseline="0" dirty="0">
                <a:latin typeface="Times New Roman" panose="02020603050405020304" pitchFamily="18" charset="0"/>
                <a:cs typeface="Times New Roman" panose="02020603050405020304" pitchFamily="18" charset="0"/>
              </a:rPr>
              <a:t>) to podejście do zarządzania organizacją, które uwzględnia dobrowolne, odpowiedzialne podejście do spraw społecznych, środowiskowych oraz do relacji z interesariuszami w strategii firmy i jej procesach. W Polsce zostało ono sprowadzone i </a:t>
            </a:r>
            <a:r>
              <a:rPr lang="pl-PL" sz="2000" dirty="0">
                <a:latin typeface="Times New Roman" panose="02020603050405020304" pitchFamily="18" charset="0"/>
                <a:cs typeface="Times New Roman" panose="02020603050405020304" pitchFamily="18" charset="0"/>
              </a:rPr>
              <a:t>kojarzone </a:t>
            </a:r>
            <a:r>
              <a:rPr lang="pl-PL" sz="2000" b="0" i="0" u="none" strike="noStrike" baseline="0" dirty="0">
                <a:latin typeface="Times New Roman" panose="02020603050405020304" pitchFamily="18" charset="0"/>
                <a:cs typeface="Times New Roman" panose="02020603050405020304" pitchFamily="18" charset="0"/>
              </a:rPr>
              <a:t>głównie z działalnością społeczną i wolontariatem.</a:t>
            </a:r>
          </a:p>
          <a:p>
            <a:r>
              <a:rPr lang="pl-PL" sz="2000" b="1" i="0" u="none" strike="noStrike" baseline="0" dirty="0">
                <a:latin typeface="Times New Roman" panose="02020603050405020304" pitchFamily="18" charset="0"/>
                <a:cs typeface="Times New Roman" panose="02020603050405020304" pitchFamily="18" charset="0"/>
              </a:rPr>
              <a:t>ESG (E – </a:t>
            </a:r>
            <a:r>
              <a:rPr lang="pl-PL" sz="2000" b="1" i="0" u="none" strike="noStrike" baseline="0" dirty="0" err="1">
                <a:latin typeface="Times New Roman" panose="02020603050405020304" pitchFamily="18" charset="0"/>
                <a:cs typeface="Times New Roman" panose="02020603050405020304" pitchFamily="18" charset="0"/>
              </a:rPr>
              <a:t>environmental</a:t>
            </a:r>
            <a:r>
              <a:rPr lang="pl-PL" sz="2000" b="1" i="0" u="none" strike="noStrike" baseline="0" dirty="0">
                <a:latin typeface="Times New Roman" panose="02020603050405020304" pitchFamily="18" charset="0"/>
                <a:cs typeface="Times New Roman" panose="02020603050405020304" pitchFamily="18" charset="0"/>
              </a:rPr>
              <a:t>, S – </a:t>
            </a:r>
            <a:r>
              <a:rPr lang="pl-PL" sz="2000" b="1" i="0" u="none" strike="noStrike" baseline="0" dirty="0" err="1">
                <a:latin typeface="Times New Roman" panose="02020603050405020304" pitchFamily="18" charset="0"/>
                <a:cs typeface="Times New Roman" panose="02020603050405020304" pitchFamily="18" charset="0"/>
              </a:rPr>
              <a:t>social</a:t>
            </a:r>
            <a:r>
              <a:rPr lang="pl-PL" sz="2000" b="1" i="0" u="none" strike="noStrike" baseline="0" dirty="0">
                <a:latin typeface="Times New Roman" panose="02020603050405020304" pitchFamily="18" charset="0"/>
                <a:cs typeface="Times New Roman" panose="02020603050405020304" pitchFamily="18" charset="0"/>
              </a:rPr>
              <a:t> and G – </a:t>
            </a:r>
            <a:r>
              <a:rPr lang="pl-PL" sz="2000" b="1" i="0" u="none" strike="noStrike" baseline="0" dirty="0" err="1">
                <a:latin typeface="Times New Roman" panose="02020603050405020304" pitchFamily="18" charset="0"/>
                <a:cs typeface="Times New Roman" panose="02020603050405020304" pitchFamily="18" charset="0"/>
              </a:rPr>
              <a:t>governance</a:t>
            </a:r>
            <a:r>
              <a:rPr lang="pl-PL" sz="2000" b="1" i="0" u="none" strike="noStrike" baseline="0" dirty="0">
                <a:latin typeface="Times New Roman" panose="02020603050405020304" pitchFamily="18" charset="0"/>
                <a:cs typeface="Times New Roman" panose="02020603050405020304" pitchFamily="18" charset="0"/>
              </a:rPr>
              <a:t>) </a:t>
            </a:r>
            <a:r>
              <a:rPr lang="pl-PL" sz="2000" b="0" i="0" u="none" strike="noStrike" baseline="0" dirty="0">
                <a:latin typeface="Times New Roman" panose="02020603050405020304" pitchFamily="18" charset="0"/>
                <a:cs typeface="Times New Roman" panose="02020603050405020304" pitchFamily="18" charset="0"/>
              </a:rPr>
              <a:t>– zarządzanie organizacją w sposób społecznie odpowiedzialny, na podstawie strategii zrównoważonego rozwoju i poprzez wdrożenie zasad i regulacji określonych dla obszarów środowiska (E), spraw społecznych (S) i ładu organizacyjnego (G). </a:t>
            </a:r>
            <a:endParaRPr lang="pl-PL"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92526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ytuł 10">
            <a:extLst>
              <a:ext uri="{FF2B5EF4-FFF2-40B4-BE49-F238E27FC236}">
                <a16:creationId xmlns:a16="http://schemas.microsoft.com/office/drawing/2014/main" id="{129094B3-0255-6A49-B5C3-13F3FBE102E9}"/>
              </a:ext>
            </a:extLst>
          </p:cNvPr>
          <p:cNvSpPr>
            <a:spLocks noGrp="1"/>
          </p:cNvSpPr>
          <p:nvPr>
            <p:ph type="title"/>
          </p:nvPr>
        </p:nvSpPr>
        <p:spPr/>
        <p:txBody>
          <a:bodyPr/>
          <a:lstStyle/>
          <a:p>
            <a:endParaRPr lang="pl-PL"/>
          </a:p>
        </p:txBody>
      </p:sp>
      <p:pic>
        <p:nvPicPr>
          <p:cNvPr id="5" name="Symbol zastępczy zawartości 4">
            <a:extLst>
              <a:ext uri="{FF2B5EF4-FFF2-40B4-BE49-F238E27FC236}">
                <a16:creationId xmlns:a16="http://schemas.microsoft.com/office/drawing/2014/main" id="{8FC4F2B4-B11A-1624-3418-14E43ABE9843}"/>
              </a:ext>
            </a:extLst>
          </p:cNvPr>
          <p:cNvPicPr>
            <a:picLocks noGrp="1" noChangeAspect="1"/>
          </p:cNvPicPr>
          <p:nvPr>
            <p:ph idx="4294967295"/>
          </p:nvPr>
        </p:nvPicPr>
        <p:blipFill rotWithShape="1">
          <a:blip r:embed="rId2"/>
          <a:srcRect l="702" r="6853"/>
          <a:stretch/>
        </p:blipFill>
        <p:spPr>
          <a:xfrm>
            <a:off x="0" y="0"/>
            <a:ext cx="12192000" cy="6858000"/>
          </a:xfrm>
          <a:prstGeom prst="rect">
            <a:avLst/>
          </a:prstGeom>
        </p:spPr>
      </p:pic>
    </p:spTree>
    <p:extLst>
      <p:ext uri="{BB962C8B-B14F-4D97-AF65-F5344CB8AC3E}">
        <p14:creationId xmlns:p14="http://schemas.microsoft.com/office/powerpoint/2010/main" val="32029655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ytuł 2">
            <a:extLst>
              <a:ext uri="{FF2B5EF4-FFF2-40B4-BE49-F238E27FC236}">
                <a16:creationId xmlns:a16="http://schemas.microsoft.com/office/drawing/2014/main" id="{5CE205C8-4096-BF45-5BEE-B170DECBB951}"/>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Specyfika spółdzielczej formy działalności </a:t>
            </a:r>
          </a:p>
        </p:txBody>
      </p:sp>
      <p:sp>
        <p:nvSpPr>
          <p:cNvPr id="5" name="Symbol zastępczy zawartości 4">
            <a:extLst>
              <a:ext uri="{FF2B5EF4-FFF2-40B4-BE49-F238E27FC236}">
                <a16:creationId xmlns:a16="http://schemas.microsoft.com/office/drawing/2014/main" id="{CC2BB18C-C184-7B9E-4A74-50EFB6A4DDF5}"/>
              </a:ext>
            </a:extLst>
          </p:cNvPr>
          <p:cNvSpPr>
            <a:spLocks noGrp="1"/>
          </p:cNvSpPr>
          <p:nvPr>
            <p:ph sz="half" idx="1"/>
          </p:nvPr>
        </p:nvSpPr>
        <p:spPr>
          <a:xfrm>
            <a:off x="838200" y="2011680"/>
            <a:ext cx="3537155" cy="4160520"/>
          </a:xfrm>
        </p:spPr>
        <p:txBody>
          <a:bodyPr>
            <a:normAutofit fontScale="92500" lnSpcReduction="10000"/>
          </a:bodyPr>
          <a:lstStyle/>
          <a:p>
            <a:pPr marL="0" indent="0">
              <a:buNone/>
            </a:pPr>
            <a:r>
              <a:rPr lang="pl-PL" dirty="0">
                <a:latin typeface="Times New Roman" panose="02020603050405020304" pitchFamily="18" charset="0"/>
                <a:cs typeface="Times New Roman" panose="02020603050405020304" pitchFamily="18" charset="0"/>
              </a:rPr>
              <a:t>- w niektórych państwach organizacje branżowe przyjmują spółdzielnię mleczarską jako jedną jednostkę</a:t>
            </a:r>
          </a:p>
          <a:p>
            <a:pPr marL="0" indent="0">
              <a:buNone/>
            </a:pPr>
            <a:r>
              <a:rPr lang="pl-PL" dirty="0">
                <a:latin typeface="Times New Roman" panose="02020603050405020304" pitchFamily="18" charset="0"/>
                <a:cs typeface="Times New Roman" panose="02020603050405020304" pitchFamily="18" charset="0"/>
              </a:rPr>
              <a:t>- inaczej wykazuje się zakupy mleka SPOT, niż pochodzącego od członków spółdzielni</a:t>
            </a:r>
          </a:p>
          <a:p>
            <a:pPr marL="0" indent="0">
              <a:buNone/>
            </a:pPr>
            <a:r>
              <a:rPr lang="pl-PL" sz="1200" dirty="0">
                <a:latin typeface="Times New Roman" panose="02020603050405020304" pitchFamily="18" charset="0"/>
                <a:cs typeface="Times New Roman" panose="02020603050405020304" pitchFamily="18" charset="0"/>
              </a:rPr>
              <a:t>[</a:t>
            </a:r>
            <a:r>
              <a:rPr lang="pl-PL" sz="1200" dirty="0" err="1">
                <a:latin typeface="Times New Roman" panose="02020603050405020304" pitchFamily="18" charset="0"/>
                <a:cs typeface="Times New Roman" panose="02020603050405020304" pitchFamily="18" charset="0"/>
              </a:rPr>
              <a:t>obr</a:t>
            </a:r>
            <a:r>
              <a:rPr lang="pl-PL" sz="1200" dirty="0">
                <a:latin typeface="Times New Roman" panose="02020603050405020304" pitchFamily="18" charset="0"/>
                <a:cs typeface="Times New Roman" panose="02020603050405020304" pitchFamily="18" charset="0"/>
              </a:rPr>
              <a:t>. GHG Inventory </a:t>
            </a:r>
            <a:r>
              <a:rPr lang="pl-PL" sz="1200" dirty="0" err="1">
                <a:latin typeface="Times New Roman" panose="02020603050405020304" pitchFamily="18" charset="0"/>
                <a:cs typeface="Times New Roman" panose="02020603050405020304" pitchFamily="18" charset="0"/>
              </a:rPr>
              <a:t>Guidance</a:t>
            </a:r>
            <a:r>
              <a:rPr lang="pl-PL" sz="1200" dirty="0">
                <a:latin typeface="Times New Roman" panose="02020603050405020304" pitchFamily="18" charset="0"/>
                <a:cs typeface="Times New Roman" panose="02020603050405020304" pitchFamily="18" charset="0"/>
              </a:rPr>
              <a:t> for US </a:t>
            </a:r>
            <a:r>
              <a:rPr lang="pl-PL" sz="1200" dirty="0" err="1">
                <a:latin typeface="Times New Roman" panose="02020603050405020304" pitchFamily="18" charset="0"/>
                <a:cs typeface="Times New Roman" panose="02020603050405020304" pitchFamily="18" charset="0"/>
              </a:rPr>
              <a:t>Dairy</a:t>
            </a:r>
            <a:r>
              <a:rPr lang="pl-PL" sz="1200" dirty="0">
                <a:latin typeface="Times New Roman" panose="02020603050405020304" pitchFamily="18" charset="0"/>
                <a:cs typeface="Times New Roman" panose="02020603050405020304" pitchFamily="18" charset="0"/>
              </a:rPr>
              <a:t> </a:t>
            </a:r>
            <a:r>
              <a:rPr lang="pl-PL" sz="1200" dirty="0" err="1">
                <a:latin typeface="Times New Roman" panose="02020603050405020304" pitchFamily="18" charset="0"/>
                <a:cs typeface="Times New Roman" panose="02020603050405020304" pitchFamily="18" charset="0"/>
              </a:rPr>
              <a:t>Cooperatives</a:t>
            </a:r>
            <a:r>
              <a:rPr lang="pl-PL" sz="1200" dirty="0">
                <a:latin typeface="Times New Roman" panose="02020603050405020304" pitchFamily="18" charset="0"/>
                <a:cs typeface="Times New Roman" panose="02020603050405020304" pitchFamily="18" charset="0"/>
              </a:rPr>
              <a:t> and </a:t>
            </a:r>
            <a:r>
              <a:rPr lang="pl-PL" sz="1200" dirty="0" err="1">
                <a:latin typeface="Times New Roman" panose="02020603050405020304" pitchFamily="18" charset="0"/>
                <a:cs typeface="Times New Roman" panose="02020603050405020304" pitchFamily="18" charset="0"/>
              </a:rPr>
              <a:t>Processors</a:t>
            </a:r>
            <a:r>
              <a:rPr lang="pl-PL" sz="1200" dirty="0">
                <a:latin typeface="Times New Roman" panose="02020603050405020304" pitchFamily="18" charset="0"/>
                <a:cs typeface="Times New Roman" panose="02020603050405020304" pitchFamily="18" charset="0"/>
              </a:rPr>
              <a:t>]</a:t>
            </a:r>
          </a:p>
        </p:txBody>
      </p:sp>
      <p:pic>
        <p:nvPicPr>
          <p:cNvPr id="8" name="Symbol zastępczy zawartości 7">
            <a:extLst>
              <a:ext uri="{FF2B5EF4-FFF2-40B4-BE49-F238E27FC236}">
                <a16:creationId xmlns:a16="http://schemas.microsoft.com/office/drawing/2014/main" id="{C3264774-40E9-983D-F227-4C4F57F0126E}"/>
              </a:ext>
            </a:extLst>
          </p:cNvPr>
          <p:cNvPicPr>
            <a:picLocks noGrp="1" noChangeAspect="1"/>
          </p:cNvPicPr>
          <p:nvPr>
            <p:ph sz="half" idx="2"/>
          </p:nvPr>
        </p:nvPicPr>
        <p:blipFill>
          <a:blip r:embed="rId2"/>
          <a:stretch>
            <a:fillRect/>
          </a:stretch>
        </p:blipFill>
        <p:spPr>
          <a:xfrm>
            <a:off x="4884370" y="2011680"/>
            <a:ext cx="6472606" cy="3327236"/>
          </a:xfrm>
        </p:spPr>
      </p:pic>
    </p:spTree>
    <p:extLst>
      <p:ext uri="{BB962C8B-B14F-4D97-AF65-F5344CB8AC3E}">
        <p14:creationId xmlns:p14="http://schemas.microsoft.com/office/powerpoint/2010/main" val="10306312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ytuł 4">
            <a:extLst>
              <a:ext uri="{FF2B5EF4-FFF2-40B4-BE49-F238E27FC236}">
                <a16:creationId xmlns:a16="http://schemas.microsoft.com/office/drawing/2014/main" id="{69CF5BF3-53F4-D05F-B71C-8AE36AD8C91F}"/>
              </a:ext>
            </a:extLst>
          </p:cNvPr>
          <p:cNvSpPr>
            <a:spLocks noGrp="1"/>
          </p:cNvSpPr>
          <p:nvPr>
            <p:ph type="title"/>
          </p:nvPr>
        </p:nvSpPr>
        <p:spPr>
          <a:xfrm>
            <a:off x="839788" y="640079"/>
            <a:ext cx="5177554" cy="1473855"/>
          </a:xfrm>
        </p:spPr>
        <p:txBody>
          <a:bodyPr vert="horz" lIns="91440" tIns="45720" rIns="91440" bIns="45720" rtlCol="0">
            <a:normAutofit fontScale="90000"/>
          </a:bodyPr>
          <a:lstStyle/>
          <a:p>
            <a:r>
              <a:rPr lang="en-US" sz="2800" i="0" dirty="0" err="1">
                <a:latin typeface="Times New Roman" panose="02020603050405020304" pitchFamily="18" charset="0"/>
                <a:cs typeface="Times New Roman" panose="02020603050405020304" pitchFamily="18" charset="0"/>
              </a:rPr>
              <a:t>Emisje</a:t>
            </a:r>
            <a:r>
              <a:rPr lang="en-US" sz="2800" i="0" dirty="0">
                <a:latin typeface="Times New Roman" panose="02020603050405020304" pitchFamily="18" charset="0"/>
                <a:cs typeface="Times New Roman" panose="02020603050405020304" pitchFamily="18" charset="0"/>
              </a:rPr>
              <a:t> </a:t>
            </a:r>
            <a:r>
              <a:rPr lang="en-US" sz="2800" i="0" dirty="0" err="1">
                <a:latin typeface="Times New Roman" panose="02020603050405020304" pitchFamily="18" charset="0"/>
                <a:cs typeface="Times New Roman" panose="02020603050405020304" pitchFamily="18" charset="0"/>
              </a:rPr>
              <a:t>pochodzące</a:t>
            </a:r>
            <a:r>
              <a:rPr lang="en-US" sz="2800" i="0" dirty="0">
                <a:latin typeface="Times New Roman" panose="02020603050405020304" pitchFamily="18" charset="0"/>
                <a:cs typeface="Times New Roman" panose="02020603050405020304" pitchFamily="18" charset="0"/>
              </a:rPr>
              <a:t> z </a:t>
            </a:r>
            <a:r>
              <a:rPr lang="en-US" sz="2800" i="0" dirty="0" err="1">
                <a:latin typeface="Times New Roman" panose="02020603050405020304" pitchFamily="18" charset="0"/>
                <a:cs typeface="Times New Roman" panose="02020603050405020304" pitchFamily="18" charset="0"/>
              </a:rPr>
              <a:t>odpadów</a:t>
            </a:r>
            <a:r>
              <a:rPr lang="en-US" sz="2800" i="0" dirty="0">
                <a:latin typeface="Times New Roman" panose="02020603050405020304" pitchFamily="18" charset="0"/>
                <a:cs typeface="Times New Roman" panose="02020603050405020304" pitchFamily="18" charset="0"/>
              </a:rPr>
              <a:t> – </a:t>
            </a:r>
            <a:r>
              <a:rPr lang="en-US" sz="2800" i="0" dirty="0" err="1">
                <a:latin typeface="Times New Roman" panose="02020603050405020304" pitchFamily="18" charset="0"/>
                <a:cs typeface="Times New Roman" panose="02020603050405020304" pitchFamily="18" charset="0"/>
              </a:rPr>
              <a:t>przykład</a:t>
            </a:r>
            <a:r>
              <a:rPr lang="en-US" sz="2800" i="0" dirty="0">
                <a:latin typeface="Times New Roman" panose="02020603050405020304" pitchFamily="18" charset="0"/>
                <a:cs typeface="Times New Roman" panose="02020603050405020304" pitchFamily="18" charset="0"/>
              </a:rPr>
              <a:t> </a:t>
            </a:r>
            <a:r>
              <a:rPr lang="en-US" sz="2800" i="0" dirty="0" err="1">
                <a:latin typeface="Times New Roman" panose="02020603050405020304" pitchFamily="18" charset="0"/>
                <a:cs typeface="Times New Roman" panose="02020603050405020304" pitchFamily="18" charset="0"/>
              </a:rPr>
              <a:t>identyfikacji</a:t>
            </a:r>
            <a:r>
              <a:rPr lang="en-US" sz="2800" i="0" dirty="0">
                <a:latin typeface="Times New Roman" panose="02020603050405020304" pitchFamily="18" charset="0"/>
                <a:cs typeface="Times New Roman" panose="02020603050405020304" pitchFamily="18" charset="0"/>
              </a:rPr>
              <a:t> </a:t>
            </a:r>
            <a:r>
              <a:rPr lang="en-US" sz="2800" i="0" dirty="0" err="1">
                <a:latin typeface="Times New Roman" panose="02020603050405020304" pitchFamily="18" charset="0"/>
                <a:cs typeface="Times New Roman" panose="02020603050405020304" pitchFamily="18" charset="0"/>
              </a:rPr>
              <a:t>procesu</a:t>
            </a:r>
            <a:br>
              <a:rPr lang="pl-PL" sz="2800" i="0" dirty="0">
                <a:latin typeface="Times New Roman" panose="02020603050405020304" pitchFamily="18" charset="0"/>
                <a:cs typeface="Times New Roman" panose="02020603050405020304" pitchFamily="18" charset="0"/>
              </a:rPr>
            </a:br>
            <a:br>
              <a:rPr lang="pl-PL" sz="2800" i="0" dirty="0">
                <a:latin typeface="Times New Roman" panose="02020603050405020304" pitchFamily="18" charset="0"/>
                <a:cs typeface="Times New Roman" panose="02020603050405020304" pitchFamily="18" charset="0"/>
              </a:rPr>
            </a:br>
            <a:endParaRPr lang="en-US" sz="2800" i="0" dirty="0">
              <a:latin typeface="Times New Roman" panose="02020603050405020304" pitchFamily="18" charset="0"/>
              <a:cs typeface="Times New Roman" panose="02020603050405020304" pitchFamily="18" charset="0"/>
            </a:endParaRPr>
          </a:p>
        </p:txBody>
      </p:sp>
      <p:sp>
        <p:nvSpPr>
          <p:cNvPr id="17" name="Symbol zastępczy zawartości 16">
            <a:extLst>
              <a:ext uri="{FF2B5EF4-FFF2-40B4-BE49-F238E27FC236}">
                <a16:creationId xmlns:a16="http://schemas.microsoft.com/office/drawing/2014/main" id="{FB11D794-C022-93D0-BCC4-E7DCAF8925C4}"/>
              </a:ext>
            </a:extLst>
          </p:cNvPr>
          <p:cNvSpPr>
            <a:spLocks noGrp="1"/>
          </p:cNvSpPr>
          <p:nvPr>
            <p:ph idx="1"/>
          </p:nvPr>
        </p:nvSpPr>
        <p:spPr/>
        <p:txBody>
          <a:bodyPr/>
          <a:lstStyle/>
          <a:p>
            <a:endParaRPr lang="pl-PL"/>
          </a:p>
        </p:txBody>
      </p:sp>
      <p:sp>
        <p:nvSpPr>
          <p:cNvPr id="18" name="Symbol zastępczy tekstu 17">
            <a:extLst>
              <a:ext uri="{FF2B5EF4-FFF2-40B4-BE49-F238E27FC236}">
                <a16:creationId xmlns:a16="http://schemas.microsoft.com/office/drawing/2014/main" id="{62283F78-6014-F3D5-9110-CA3E052AE935}"/>
              </a:ext>
            </a:extLst>
          </p:cNvPr>
          <p:cNvSpPr>
            <a:spLocks noGrp="1"/>
          </p:cNvSpPr>
          <p:nvPr>
            <p:ph type="body" sz="half" idx="2"/>
          </p:nvPr>
        </p:nvSpPr>
        <p:spPr>
          <a:xfrm>
            <a:off x="839788" y="2113934"/>
            <a:ext cx="3886200" cy="4296698"/>
          </a:xfrm>
        </p:spPr>
        <p:txBody>
          <a:bodyPr>
            <a:normAutofit/>
          </a:bodyPr>
          <a:lstStyle/>
          <a:p>
            <a:r>
              <a:rPr lang="pl-PL" b="1" dirty="0">
                <a:latin typeface="Times New Roman" panose="02020603050405020304" pitchFamily="18" charset="0"/>
                <a:cs typeface="Times New Roman" panose="02020603050405020304" pitchFamily="18" charset="0"/>
              </a:rPr>
              <a:t>Identyfikowanie i definiowanie obszaru</a:t>
            </a:r>
            <a:r>
              <a:rPr lang="pl-PL" b="1" dirty="0">
                <a:latin typeface="Interstate-Regular"/>
                <a:cs typeface="Times New Roman" panose="02020603050405020304" pitchFamily="18" charset="0"/>
              </a:rPr>
              <a:t> </a:t>
            </a:r>
            <a:r>
              <a:rPr lang="pl-PL" dirty="0">
                <a:latin typeface="Interstate-Regular"/>
              </a:rPr>
              <a:t> zakresu 3 obejmuje:</a:t>
            </a:r>
          </a:p>
          <a:p>
            <a:r>
              <a:rPr lang="pl-PL" dirty="0">
                <a:latin typeface="Interstate-Regular"/>
              </a:rPr>
              <a:t>- emisje generowane w wyniku postępowania z odpadami i ich unieszkodliwiania wytworzonych w obiektach będących własnością i/lub obsługiwanych przez podmiot przetwarzający raportującego. </a:t>
            </a:r>
          </a:p>
          <a:p>
            <a:r>
              <a:rPr lang="pl-PL" dirty="0">
                <a:latin typeface="Interstate-Regular"/>
              </a:rPr>
              <a:t>- emisje CH4 (metan) i N2O (podtlenek azotu) </a:t>
            </a:r>
          </a:p>
          <a:p>
            <a:r>
              <a:rPr lang="pl-PL" dirty="0">
                <a:latin typeface="Interstate-Regular"/>
              </a:rPr>
              <a:t>Ponadto kategoria ta obejmuje wszystkie przyszłe emisje pochodzące z odpadów jednostki sprawozdającej w roku sprawozdawczym.</a:t>
            </a:r>
            <a:endParaRPr lang="pl-PL" dirty="0"/>
          </a:p>
        </p:txBody>
      </p:sp>
      <p:pic>
        <p:nvPicPr>
          <p:cNvPr id="10" name="Picture 7" descr="Elektrociepłownia">
            <a:extLst>
              <a:ext uri="{FF2B5EF4-FFF2-40B4-BE49-F238E27FC236}">
                <a16:creationId xmlns:a16="http://schemas.microsoft.com/office/drawing/2014/main" id="{1A395CEF-70B7-5CC8-2F3F-103F6F60A637}"/>
              </a:ext>
            </a:extLst>
          </p:cNvPr>
          <p:cNvPicPr>
            <a:picLocks noChangeAspect="1"/>
          </p:cNvPicPr>
          <p:nvPr/>
        </p:nvPicPr>
        <p:blipFill rotWithShape="1">
          <a:blip r:embed="rId2"/>
          <a:srcRect l="2313" r="15968"/>
          <a:stretch/>
        </p:blipFill>
        <p:spPr>
          <a:xfrm>
            <a:off x="4726728" y="10"/>
            <a:ext cx="7472381" cy="6857990"/>
          </a:xfrm>
          <a:custGeom>
            <a:avLst/>
            <a:gdLst/>
            <a:ahLst/>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p:spPr>
      </p:pic>
    </p:spTree>
    <p:extLst>
      <p:ext uri="{BB962C8B-B14F-4D97-AF65-F5344CB8AC3E}">
        <p14:creationId xmlns:p14="http://schemas.microsoft.com/office/powerpoint/2010/main" val="21295752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4">
            <a:extLst>
              <a:ext uri="{FF2B5EF4-FFF2-40B4-BE49-F238E27FC236}">
                <a16:creationId xmlns:a16="http://schemas.microsoft.com/office/drawing/2014/main" id="{477331A8-A177-6886-7529-73824ADA1642}"/>
              </a:ext>
            </a:extLst>
          </p:cNvPr>
          <p:cNvSpPr>
            <a:spLocks noGrp="1"/>
          </p:cNvSpPr>
          <p:nvPr>
            <p:ph type="title"/>
          </p:nvPr>
        </p:nvSpPr>
        <p:spPr/>
        <p:txBody>
          <a:bodyPr/>
          <a:lstStyle/>
          <a:p>
            <a:r>
              <a:rPr lang="en-US" sz="4000" i="0" dirty="0" err="1">
                <a:latin typeface="Times New Roman" panose="02020603050405020304" pitchFamily="18" charset="0"/>
                <a:cs typeface="Times New Roman" panose="02020603050405020304" pitchFamily="18" charset="0"/>
              </a:rPr>
              <a:t>Emisje</a:t>
            </a:r>
            <a:r>
              <a:rPr lang="en-US" sz="4000" i="0" dirty="0">
                <a:latin typeface="Times New Roman" panose="02020603050405020304" pitchFamily="18" charset="0"/>
                <a:cs typeface="Times New Roman" panose="02020603050405020304" pitchFamily="18" charset="0"/>
              </a:rPr>
              <a:t> </a:t>
            </a:r>
            <a:r>
              <a:rPr lang="en-US" sz="4000" i="0" dirty="0" err="1">
                <a:latin typeface="Times New Roman" panose="02020603050405020304" pitchFamily="18" charset="0"/>
                <a:cs typeface="Times New Roman" panose="02020603050405020304" pitchFamily="18" charset="0"/>
              </a:rPr>
              <a:t>pochodzące</a:t>
            </a:r>
            <a:r>
              <a:rPr lang="en-US" sz="4000" i="0" dirty="0">
                <a:latin typeface="Times New Roman" panose="02020603050405020304" pitchFamily="18" charset="0"/>
                <a:cs typeface="Times New Roman" panose="02020603050405020304" pitchFamily="18" charset="0"/>
              </a:rPr>
              <a:t> z </a:t>
            </a:r>
            <a:r>
              <a:rPr lang="en-US" sz="4000" i="0" dirty="0" err="1">
                <a:latin typeface="Times New Roman" panose="02020603050405020304" pitchFamily="18" charset="0"/>
                <a:cs typeface="Times New Roman" panose="02020603050405020304" pitchFamily="18" charset="0"/>
              </a:rPr>
              <a:t>odpadów</a:t>
            </a:r>
            <a:r>
              <a:rPr lang="en-US" sz="4000" i="0" dirty="0">
                <a:latin typeface="Times New Roman" panose="02020603050405020304" pitchFamily="18" charset="0"/>
                <a:cs typeface="Times New Roman" panose="02020603050405020304" pitchFamily="18" charset="0"/>
              </a:rPr>
              <a:t> – </a:t>
            </a:r>
            <a:r>
              <a:rPr lang="en-US" sz="4000" i="0" dirty="0" err="1">
                <a:latin typeface="Times New Roman" panose="02020603050405020304" pitchFamily="18" charset="0"/>
                <a:cs typeface="Times New Roman" panose="02020603050405020304" pitchFamily="18" charset="0"/>
              </a:rPr>
              <a:t>przykład</a:t>
            </a:r>
            <a:r>
              <a:rPr lang="en-US" sz="4000" i="0" dirty="0">
                <a:latin typeface="Times New Roman" panose="02020603050405020304" pitchFamily="18" charset="0"/>
                <a:cs typeface="Times New Roman" panose="02020603050405020304" pitchFamily="18" charset="0"/>
              </a:rPr>
              <a:t> </a:t>
            </a:r>
            <a:r>
              <a:rPr lang="en-US" sz="4000" i="0" dirty="0" err="1">
                <a:latin typeface="Times New Roman" panose="02020603050405020304" pitchFamily="18" charset="0"/>
                <a:cs typeface="Times New Roman" panose="02020603050405020304" pitchFamily="18" charset="0"/>
              </a:rPr>
              <a:t>identyfikacji</a:t>
            </a:r>
            <a:r>
              <a:rPr lang="en-US" sz="4000" i="0" dirty="0">
                <a:latin typeface="Times New Roman" panose="02020603050405020304" pitchFamily="18" charset="0"/>
                <a:cs typeface="Times New Roman" panose="02020603050405020304" pitchFamily="18" charset="0"/>
              </a:rPr>
              <a:t> </a:t>
            </a:r>
            <a:r>
              <a:rPr lang="en-US" sz="4000" i="0" dirty="0" err="1">
                <a:latin typeface="Times New Roman" panose="02020603050405020304" pitchFamily="18" charset="0"/>
                <a:cs typeface="Times New Roman" panose="02020603050405020304" pitchFamily="18" charset="0"/>
              </a:rPr>
              <a:t>procesu</a:t>
            </a:r>
            <a:endParaRPr lang="pl-PL" dirty="0"/>
          </a:p>
        </p:txBody>
      </p:sp>
      <p:graphicFrame>
        <p:nvGraphicFramePr>
          <p:cNvPr id="7" name="Symbol zastępczy zawartości 6">
            <a:extLst>
              <a:ext uri="{FF2B5EF4-FFF2-40B4-BE49-F238E27FC236}">
                <a16:creationId xmlns:a16="http://schemas.microsoft.com/office/drawing/2014/main" id="{BD53AF84-F206-CA2B-A052-F450BABABD62}"/>
              </a:ext>
            </a:extLst>
          </p:cNvPr>
          <p:cNvGraphicFramePr>
            <a:graphicFrameLocks noGrp="1"/>
          </p:cNvGraphicFramePr>
          <p:nvPr>
            <p:ph idx="1"/>
            <p:extLst>
              <p:ext uri="{D42A27DB-BD31-4B8C-83A1-F6EECF244321}">
                <p14:modId xmlns:p14="http://schemas.microsoft.com/office/powerpoint/2010/main" val="4146445652"/>
              </p:ext>
            </p:extLst>
          </p:nvPr>
        </p:nvGraphicFramePr>
        <p:xfrm>
          <a:off x="838200" y="2011363"/>
          <a:ext cx="10515597" cy="4043680"/>
        </p:xfrm>
        <a:graphic>
          <a:graphicData uri="http://schemas.openxmlformats.org/drawingml/2006/table">
            <a:tbl>
              <a:tblPr firstRow="1" bandRow="1">
                <a:tableStyleId>{7E9639D4-E3E2-4D34-9284-5A2195B3D0D7}</a:tableStyleId>
              </a:tblPr>
              <a:tblGrid>
                <a:gridCol w="3505199">
                  <a:extLst>
                    <a:ext uri="{9D8B030D-6E8A-4147-A177-3AD203B41FA5}">
                      <a16:colId xmlns:a16="http://schemas.microsoft.com/office/drawing/2014/main" val="3362517"/>
                    </a:ext>
                  </a:extLst>
                </a:gridCol>
                <a:gridCol w="3505199">
                  <a:extLst>
                    <a:ext uri="{9D8B030D-6E8A-4147-A177-3AD203B41FA5}">
                      <a16:colId xmlns:a16="http://schemas.microsoft.com/office/drawing/2014/main" val="1967076631"/>
                    </a:ext>
                  </a:extLst>
                </a:gridCol>
                <a:gridCol w="3505199">
                  <a:extLst>
                    <a:ext uri="{9D8B030D-6E8A-4147-A177-3AD203B41FA5}">
                      <a16:colId xmlns:a16="http://schemas.microsoft.com/office/drawing/2014/main" val="158007590"/>
                    </a:ext>
                  </a:extLst>
                </a:gridCol>
              </a:tblGrid>
              <a:tr h="370840">
                <a:tc>
                  <a:txBody>
                    <a:bodyPr/>
                    <a:lstStyle/>
                    <a:p>
                      <a:r>
                        <a:rPr lang="pl-PL" dirty="0"/>
                        <a:t>Proces</a:t>
                      </a:r>
                    </a:p>
                  </a:txBody>
                  <a:tcPr/>
                </a:tc>
                <a:tc>
                  <a:txBody>
                    <a:bodyPr/>
                    <a:lstStyle/>
                    <a:p>
                      <a:r>
                        <a:rPr lang="pl-PL" dirty="0" err="1"/>
                        <a:t>Żródło</a:t>
                      </a:r>
                      <a:endParaRPr lang="pl-PL" dirty="0"/>
                    </a:p>
                  </a:txBody>
                  <a:tcPr/>
                </a:tc>
                <a:tc>
                  <a:txBody>
                    <a:bodyPr/>
                    <a:lstStyle/>
                    <a:p>
                      <a:r>
                        <a:rPr lang="pl-PL" dirty="0"/>
                        <a:t>Rodzaj odpadu</a:t>
                      </a:r>
                    </a:p>
                  </a:txBody>
                  <a:tcPr/>
                </a:tc>
                <a:extLst>
                  <a:ext uri="{0D108BD9-81ED-4DB2-BD59-A6C34878D82A}">
                    <a16:rowId xmlns:a16="http://schemas.microsoft.com/office/drawing/2014/main" val="4055983853"/>
                  </a:ext>
                </a:extLst>
              </a:tr>
              <a:tr h="370840">
                <a:tc>
                  <a:txBody>
                    <a:bodyPr/>
                    <a:lstStyle/>
                    <a:p>
                      <a:r>
                        <a:rPr lang="pl-PL" dirty="0"/>
                        <a:t>Odbiór mleka</a:t>
                      </a:r>
                    </a:p>
                  </a:txBody>
                  <a:tcPr/>
                </a:tc>
                <a:tc>
                  <a:txBody>
                    <a:bodyPr/>
                    <a:lstStyle/>
                    <a:p>
                      <a:r>
                        <a:rPr lang="pl-PL" dirty="0"/>
                        <a:t>Mycie i dezynfekcja instalacji i tanków</a:t>
                      </a:r>
                    </a:p>
                  </a:txBody>
                  <a:tcPr/>
                </a:tc>
                <a:tc>
                  <a:txBody>
                    <a:bodyPr/>
                    <a:lstStyle/>
                    <a:p>
                      <a:r>
                        <a:rPr lang="pl-PL" dirty="0"/>
                        <a:t>Woda</a:t>
                      </a:r>
                    </a:p>
                  </a:txBody>
                  <a:tcPr/>
                </a:tc>
                <a:extLst>
                  <a:ext uri="{0D108BD9-81ED-4DB2-BD59-A6C34878D82A}">
                    <a16:rowId xmlns:a16="http://schemas.microsoft.com/office/drawing/2014/main" val="2656907153"/>
                  </a:ext>
                </a:extLst>
              </a:tr>
              <a:tr h="370840">
                <a:tc>
                  <a:txBody>
                    <a:bodyPr/>
                    <a:lstStyle/>
                    <a:p>
                      <a:r>
                        <a:rPr lang="pl-PL" dirty="0"/>
                        <a:t>Przetwarzanie mleka</a:t>
                      </a:r>
                    </a:p>
                  </a:txBody>
                  <a:tcPr/>
                </a:tc>
                <a:tc>
                  <a:txBody>
                    <a:bodyPr/>
                    <a:lstStyle/>
                    <a:p>
                      <a:r>
                        <a:rPr lang="pl-PL" dirty="0"/>
                        <a:t>Mycie</a:t>
                      </a:r>
                    </a:p>
                  </a:txBody>
                  <a:tcPr/>
                </a:tc>
                <a:tc>
                  <a:txBody>
                    <a:bodyPr/>
                    <a:lstStyle/>
                    <a:p>
                      <a:r>
                        <a:rPr lang="pl-PL" dirty="0"/>
                        <a:t>Woda</a:t>
                      </a:r>
                    </a:p>
                  </a:txBody>
                  <a:tcPr/>
                </a:tc>
                <a:extLst>
                  <a:ext uri="{0D108BD9-81ED-4DB2-BD59-A6C34878D82A}">
                    <a16:rowId xmlns:a16="http://schemas.microsoft.com/office/drawing/2014/main" val="2996593390"/>
                  </a:ext>
                </a:extLst>
              </a:tr>
              <a:tr h="370840">
                <a:tc>
                  <a:txBody>
                    <a:bodyPr/>
                    <a:lstStyle/>
                    <a:p>
                      <a:r>
                        <a:rPr lang="pl-PL" dirty="0"/>
                        <a:t>Obróbka sera / serwatki / ziarna</a:t>
                      </a:r>
                    </a:p>
                  </a:txBody>
                  <a:tcPr/>
                </a:tc>
                <a:tc>
                  <a:txBody>
                    <a:bodyPr/>
                    <a:lstStyle/>
                    <a:p>
                      <a:r>
                        <a:rPr lang="pl-PL" dirty="0"/>
                        <a:t>Serwatka, woda do mycia, pozostałości ziarna</a:t>
                      </a:r>
                    </a:p>
                  </a:txBody>
                  <a:tcPr/>
                </a:tc>
                <a:tc>
                  <a:txBody>
                    <a:bodyPr/>
                    <a:lstStyle/>
                    <a:p>
                      <a:r>
                        <a:rPr lang="pl-PL" dirty="0"/>
                        <a:t>Woda </a:t>
                      </a:r>
                    </a:p>
                  </a:txBody>
                  <a:tcPr/>
                </a:tc>
                <a:extLst>
                  <a:ext uri="{0D108BD9-81ED-4DB2-BD59-A6C34878D82A}">
                    <a16:rowId xmlns:a16="http://schemas.microsoft.com/office/drawing/2014/main" val="2263237714"/>
                  </a:ext>
                </a:extLst>
              </a:tr>
              <a:tr h="370840">
                <a:tc>
                  <a:txBody>
                    <a:bodyPr/>
                    <a:lstStyle/>
                    <a:p>
                      <a:r>
                        <a:rPr lang="pl-PL" dirty="0"/>
                        <a:t>Obróbka tłuszczu / produkcja masła</a:t>
                      </a:r>
                    </a:p>
                  </a:txBody>
                  <a:tcPr/>
                </a:tc>
                <a:tc>
                  <a:txBody>
                    <a:bodyPr/>
                    <a:lstStyle/>
                    <a:p>
                      <a:r>
                        <a:rPr lang="pl-PL" dirty="0"/>
                        <a:t>Płukanie masła</a:t>
                      </a:r>
                    </a:p>
                  </a:txBody>
                  <a:tcPr/>
                </a:tc>
                <a:tc>
                  <a:txBody>
                    <a:bodyPr/>
                    <a:lstStyle/>
                    <a:p>
                      <a:r>
                        <a:rPr lang="pl-PL" dirty="0"/>
                        <a:t>Woda</a:t>
                      </a:r>
                    </a:p>
                  </a:txBody>
                  <a:tcPr/>
                </a:tc>
                <a:extLst>
                  <a:ext uri="{0D108BD9-81ED-4DB2-BD59-A6C34878D82A}">
                    <a16:rowId xmlns:a16="http://schemas.microsoft.com/office/drawing/2014/main" val="1796776310"/>
                  </a:ext>
                </a:extLst>
              </a:tr>
              <a:tr h="370840">
                <a:tc>
                  <a:txBody>
                    <a:bodyPr/>
                    <a:lstStyle/>
                    <a:p>
                      <a:r>
                        <a:rPr lang="pl-PL" dirty="0"/>
                        <a:t>Wytwarzanie mleka w proszku</a:t>
                      </a:r>
                    </a:p>
                  </a:txBody>
                  <a:tcPr/>
                </a:tc>
                <a:tc>
                  <a:txBody>
                    <a:bodyPr/>
                    <a:lstStyle/>
                    <a:p>
                      <a:r>
                        <a:rPr lang="pl-PL" dirty="0"/>
                        <a:t>Mycie, pyły</a:t>
                      </a:r>
                    </a:p>
                  </a:txBody>
                  <a:tcPr/>
                </a:tc>
                <a:tc>
                  <a:txBody>
                    <a:bodyPr/>
                    <a:lstStyle/>
                    <a:p>
                      <a:r>
                        <a:rPr lang="pl-PL" dirty="0"/>
                        <a:t>Woda</a:t>
                      </a:r>
                    </a:p>
                  </a:txBody>
                  <a:tcPr/>
                </a:tc>
                <a:extLst>
                  <a:ext uri="{0D108BD9-81ED-4DB2-BD59-A6C34878D82A}">
                    <a16:rowId xmlns:a16="http://schemas.microsoft.com/office/drawing/2014/main" val="3017245533"/>
                  </a:ext>
                </a:extLst>
              </a:tr>
              <a:tr h="370840">
                <a:tc>
                  <a:txBody>
                    <a:bodyPr/>
                    <a:lstStyle/>
                    <a:p>
                      <a:r>
                        <a:rPr lang="pl-PL" dirty="0"/>
                        <a:t>Produkcja mleka zagęszczonego / śmietanki</a:t>
                      </a:r>
                    </a:p>
                  </a:txBody>
                  <a:tcPr/>
                </a:tc>
                <a:tc>
                  <a:txBody>
                    <a:bodyPr/>
                    <a:lstStyle/>
                    <a:p>
                      <a:r>
                        <a:rPr lang="pl-PL" dirty="0"/>
                        <a:t>Mycie</a:t>
                      </a:r>
                    </a:p>
                  </a:txBody>
                  <a:tcPr/>
                </a:tc>
                <a:tc>
                  <a:txBody>
                    <a:bodyPr/>
                    <a:lstStyle/>
                    <a:p>
                      <a:r>
                        <a:rPr lang="pl-PL" dirty="0"/>
                        <a:t>Woda</a:t>
                      </a:r>
                    </a:p>
                  </a:txBody>
                  <a:tcPr/>
                </a:tc>
                <a:extLst>
                  <a:ext uri="{0D108BD9-81ED-4DB2-BD59-A6C34878D82A}">
                    <a16:rowId xmlns:a16="http://schemas.microsoft.com/office/drawing/2014/main" val="1550465335"/>
                  </a:ext>
                </a:extLst>
              </a:tr>
              <a:tr h="370840">
                <a:tc>
                  <a:txBody>
                    <a:bodyPr/>
                    <a:lstStyle/>
                    <a:p>
                      <a:r>
                        <a:rPr lang="pl-PL" dirty="0"/>
                        <a:t>Oczyszczanie ścieków</a:t>
                      </a:r>
                    </a:p>
                  </a:txBody>
                  <a:tcPr/>
                </a:tc>
                <a:tc>
                  <a:txBody>
                    <a:bodyPr/>
                    <a:lstStyle/>
                    <a:p>
                      <a:r>
                        <a:rPr lang="pl-PL" dirty="0"/>
                        <a:t>Osady ściekowe</a:t>
                      </a:r>
                    </a:p>
                  </a:txBody>
                  <a:tcPr/>
                </a:tc>
                <a:tc>
                  <a:txBody>
                    <a:bodyPr/>
                    <a:lstStyle/>
                    <a:p>
                      <a:r>
                        <a:rPr lang="pl-PL" dirty="0"/>
                        <a:t>Odpady stałe</a:t>
                      </a:r>
                    </a:p>
                  </a:txBody>
                  <a:tcPr/>
                </a:tc>
                <a:extLst>
                  <a:ext uri="{0D108BD9-81ED-4DB2-BD59-A6C34878D82A}">
                    <a16:rowId xmlns:a16="http://schemas.microsoft.com/office/drawing/2014/main" val="2923219739"/>
                  </a:ext>
                </a:extLst>
              </a:tr>
            </a:tbl>
          </a:graphicData>
        </a:graphic>
      </p:graphicFrame>
    </p:spTree>
    <p:extLst>
      <p:ext uri="{BB962C8B-B14F-4D97-AF65-F5344CB8AC3E}">
        <p14:creationId xmlns:p14="http://schemas.microsoft.com/office/powerpoint/2010/main" val="14150563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24" name="Rectangle 23">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ytuł 1">
            <a:extLst>
              <a:ext uri="{FF2B5EF4-FFF2-40B4-BE49-F238E27FC236}">
                <a16:creationId xmlns:a16="http://schemas.microsoft.com/office/drawing/2014/main" id="{8110C672-CA00-5DD9-9E48-4DB261483561}"/>
              </a:ext>
            </a:extLst>
          </p:cNvPr>
          <p:cNvSpPr>
            <a:spLocks noGrp="1"/>
          </p:cNvSpPr>
          <p:nvPr>
            <p:ph type="title"/>
          </p:nvPr>
        </p:nvSpPr>
        <p:spPr>
          <a:xfrm>
            <a:off x="6513788" y="365125"/>
            <a:ext cx="4840010" cy="1807305"/>
          </a:xfrm>
        </p:spPr>
        <p:txBody>
          <a:bodyPr vert="horz" lIns="91440" tIns="45720" rIns="91440" bIns="45720" rtlCol="0" anchor="ctr">
            <a:normAutofit/>
          </a:bodyPr>
          <a:lstStyle/>
          <a:p>
            <a:r>
              <a:rPr lang="en-US" sz="3100" b="1" i="0" dirty="0">
                <a:latin typeface="Times New Roman" panose="02020603050405020304" pitchFamily="18" charset="0"/>
                <a:cs typeface="Times New Roman" panose="02020603050405020304" pitchFamily="18" charset="0"/>
              </a:rPr>
              <a:t>WPŁYW INFORMACJI FINANSOWEJ NA INTERESARIUSZY</a:t>
            </a:r>
          </a:p>
        </p:txBody>
      </p:sp>
      <p:pic>
        <p:nvPicPr>
          <p:cNvPr id="6" name="Symbol zastępczy zawartości 5" descr="Obraz zawierający transport, pojazd, koło, na wolnym powietrzu&#10;&#10;Opis wygenerowany automatycznie">
            <a:extLst>
              <a:ext uri="{FF2B5EF4-FFF2-40B4-BE49-F238E27FC236}">
                <a16:creationId xmlns:a16="http://schemas.microsoft.com/office/drawing/2014/main" id="{32C631D8-716F-C425-315A-117213834309}"/>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11426" r="11427" b="1"/>
          <a:stretch/>
        </p:blipFill>
        <p:spPr>
          <a:xfrm>
            <a:off x="2" y="10"/>
            <a:ext cx="611656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3" name="Symbol zastępczy zawartości 2">
            <a:extLst>
              <a:ext uri="{FF2B5EF4-FFF2-40B4-BE49-F238E27FC236}">
                <a16:creationId xmlns:a16="http://schemas.microsoft.com/office/drawing/2014/main" id="{44B6ED64-C4A2-1181-21E3-A21D23419B5A}"/>
              </a:ext>
            </a:extLst>
          </p:cNvPr>
          <p:cNvSpPr>
            <a:spLocks noGrp="1"/>
          </p:cNvSpPr>
          <p:nvPr>
            <p:ph sz="half" idx="1"/>
          </p:nvPr>
        </p:nvSpPr>
        <p:spPr>
          <a:xfrm>
            <a:off x="5854148" y="2333297"/>
            <a:ext cx="5499650" cy="3659999"/>
          </a:xfrm>
        </p:spPr>
        <p:txBody>
          <a:bodyPr vert="horz" lIns="91440" tIns="45720" rIns="91440" bIns="45720" rtlCol="0">
            <a:normAutofit/>
          </a:bodyPr>
          <a:lstStyle/>
          <a:p>
            <a:pPr marL="514350"/>
            <a:r>
              <a:rPr lang="en-US" sz="2400" dirty="0" err="1">
                <a:latin typeface="Times New Roman" panose="02020603050405020304" pitchFamily="18" charset="0"/>
                <a:cs typeface="Times New Roman" panose="02020603050405020304" pitchFamily="18" charset="0"/>
              </a:rPr>
              <a:t>surowiec</a:t>
            </a:r>
            <a:endParaRPr lang="en-US" sz="2400" dirty="0">
              <a:latin typeface="Times New Roman" panose="02020603050405020304" pitchFamily="18" charset="0"/>
              <a:cs typeface="Times New Roman" panose="02020603050405020304" pitchFamily="18" charset="0"/>
            </a:endParaRPr>
          </a:p>
          <a:p>
            <a:pPr marL="514350"/>
            <a:r>
              <a:rPr lang="en-US" sz="2400" dirty="0" err="1">
                <a:latin typeface="Times New Roman" panose="02020603050405020304" pitchFamily="18" charset="0"/>
                <a:cs typeface="Times New Roman" panose="02020603050405020304" pitchFamily="18" charset="0"/>
              </a:rPr>
              <a:t>handel</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krajowy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międzynarodowy</a:t>
            </a:r>
            <a:endParaRPr lang="en-US" sz="2400" dirty="0">
              <a:latin typeface="Times New Roman" panose="02020603050405020304" pitchFamily="18" charset="0"/>
              <a:cs typeface="Times New Roman" panose="02020603050405020304" pitchFamily="18" charset="0"/>
            </a:endParaRPr>
          </a:p>
          <a:p>
            <a:pPr marL="514350"/>
            <a:r>
              <a:rPr lang="en-US" sz="2400" dirty="0" err="1">
                <a:latin typeface="Times New Roman" panose="02020603050405020304" pitchFamily="18" charset="0"/>
                <a:cs typeface="Times New Roman" panose="02020603050405020304" pitchFamily="18" charset="0"/>
              </a:rPr>
              <a:t>opodatkowanie</a:t>
            </a:r>
            <a:endParaRPr lang="en-US" sz="2400" dirty="0">
              <a:latin typeface="Times New Roman" panose="02020603050405020304" pitchFamily="18" charset="0"/>
              <a:cs typeface="Times New Roman" panose="02020603050405020304" pitchFamily="18" charset="0"/>
            </a:endParaRPr>
          </a:p>
          <a:p>
            <a:pPr marL="514350"/>
            <a:r>
              <a:rPr lang="en-US" sz="2400" dirty="0" err="1">
                <a:latin typeface="Times New Roman" panose="02020603050405020304" pitchFamily="18" charset="0"/>
                <a:cs typeface="Times New Roman" panose="02020603050405020304" pitchFamily="18" charset="0"/>
              </a:rPr>
              <a:t>kształtowanie</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marży</a:t>
            </a:r>
            <a:endParaRPr lang="en-US" sz="2400" dirty="0">
              <a:latin typeface="Times New Roman" panose="02020603050405020304" pitchFamily="18" charset="0"/>
              <a:cs typeface="Times New Roman" panose="02020603050405020304" pitchFamily="18" charset="0"/>
            </a:endParaRPr>
          </a:p>
          <a:p>
            <a:pPr marL="514350"/>
            <a:r>
              <a:rPr lang="pl-PL" sz="2400" dirty="0">
                <a:latin typeface="Times New Roman" panose="02020603050405020304" pitchFamily="18" charset="0"/>
                <a:cs typeface="Times New Roman" panose="02020603050405020304" pitchFamily="18" charset="0"/>
              </a:rPr>
              <a:t>pozyskanie </a:t>
            </a:r>
            <a:r>
              <a:rPr lang="en-US" sz="2400" dirty="0" err="1">
                <a:latin typeface="Times New Roman" panose="02020603050405020304" pitchFamily="18" charset="0"/>
                <a:cs typeface="Times New Roman" panose="02020603050405020304" pitchFamily="18" charset="0"/>
              </a:rPr>
              <a:t>finansowanie</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koszty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finansowania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inwestycji</a:t>
            </a:r>
            <a:endParaRPr lang="en-US" sz="2400" dirty="0">
              <a:latin typeface="Times New Roman" panose="02020603050405020304" pitchFamily="18" charset="0"/>
              <a:cs typeface="Times New Roman" panose="02020603050405020304" pitchFamily="18" charset="0"/>
            </a:endParaRPr>
          </a:p>
          <a:p>
            <a:pPr marL="514350"/>
            <a:endParaRPr lang="en-US" sz="2000" dirty="0"/>
          </a:p>
          <a:p>
            <a:pPr marL="514350"/>
            <a:endParaRPr lang="en-US" sz="2000" dirty="0"/>
          </a:p>
        </p:txBody>
      </p:sp>
    </p:spTree>
    <p:extLst>
      <p:ext uri="{BB962C8B-B14F-4D97-AF65-F5344CB8AC3E}">
        <p14:creationId xmlns:p14="http://schemas.microsoft.com/office/powerpoint/2010/main" val="24236071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7C0D9A9-17CF-F450-084D-E65111F7F9F4}"/>
              </a:ext>
            </a:extLst>
          </p:cNvPr>
          <p:cNvSpPr>
            <a:spLocks noGrp="1"/>
          </p:cNvSpPr>
          <p:nvPr>
            <p:ph type="title"/>
          </p:nvPr>
        </p:nvSpPr>
        <p:spPr/>
        <p:txBody>
          <a:bodyPr/>
          <a:lstStyle/>
          <a:p>
            <a:r>
              <a:rPr lang="en-US" sz="4000" i="0" dirty="0" err="1">
                <a:latin typeface="Times New Roman" panose="02020603050405020304" pitchFamily="18" charset="0"/>
                <a:cs typeface="Times New Roman" panose="02020603050405020304" pitchFamily="18" charset="0"/>
              </a:rPr>
              <a:t>Emisje</a:t>
            </a:r>
            <a:r>
              <a:rPr lang="en-US" sz="4000" i="0" dirty="0">
                <a:latin typeface="Times New Roman" panose="02020603050405020304" pitchFamily="18" charset="0"/>
                <a:cs typeface="Times New Roman" panose="02020603050405020304" pitchFamily="18" charset="0"/>
              </a:rPr>
              <a:t> </a:t>
            </a:r>
            <a:r>
              <a:rPr lang="en-US" sz="4000" i="0" dirty="0" err="1">
                <a:latin typeface="Times New Roman" panose="02020603050405020304" pitchFamily="18" charset="0"/>
                <a:cs typeface="Times New Roman" panose="02020603050405020304" pitchFamily="18" charset="0"/>
              </a:rPr>
              <a:t>pochodzące</a:t>
            </a:r>
            <a:r>
              <a:rPr lang="en-US" sz="4000" i="0" dirty="0">
                <a:latin typeface="Times New Roman" panose="02020603050405020304" pitchFamily="18" charset="0"/>
                <a:cs typeface="Times New Roman" panose="02020603050405020304" pitchFamily="18" charset="0"/>
              </a:rPr>
              <a:t> z </a:t>
            </a:r>
            <a:r>
              <a:rPr lang="en-US" sz="4000" i="0" dirty="0" err="1">
                <a:latin typeface="Times New Roman" panose="02020603050405020304" pitchFamily="18" charset="0"/>
                <a:cs typeface="Times New Roman" panose="02020603050405020304" pitchFamily="18" charset="0"/>
              </a:rPr>
              <a:t>odpadów</a:t>
            </a:r>
            <a:r>
              <a:rPr lang="en-US" sz="4000" i="0" dirty="0">
                <a:latin typeface="Times New Roman" panose="02020603050405020304" pitchFamily="18" charset="0"/>
                <a:cs typeface="Times New Roman" panose="02020603050405020304" pitchFamily="18" charset="0"/>
              </a:rPr>
              <a:t> – </a:t>
            </a:r>
            <a:r>
              <a:rPr lang="en-US" sz="4000" i="0" dirty="0" err="1">
                <a:latin typeface="Times New Roman" panose="02020603050405020304" pitchFamily="18" charset="0"/>
                <a:cs typeface="Times New Roman" panose="02020603050405020304" pitchFamily="18" charset="0"/>
              </a:rPr>
              <a:t>przykład</a:t>
            </a:r>
            <a:r>
              <a:rPr lang="en-US" sz="4000" i="0" dirty="0">
                <a:latin typeface="Times New Roman" panose="02020603050405020304" pitchFamily="18" charset="0"/>
                <a:cs typeface="Times New Roman" panose="02020603050405020304" pitchFamily="18" charset="0"/>
              </a:rPr>
              <a:t> </a:t>
            </a:r>
            <a:r>
              <a:rPr lang="en-US" sz="4000" i="0" dirty="0" err="1">
                <a:latin typeface="Times New Roman" panose="02020603050405020304" pitchFamily="18" charset="0"/>
                <a:cs typeface="Times New Roman" panose="02020603050405020304" pitchFamily="18" charset="0"/>
              </a:rPr>
              <a:t>identyfikacji</a:t>
            </a:r>
            <a:r>
              <a:rPr lang="en-US" sz="4000" i="0" dirty="0">
                <a:latin typeface="Times New Roman" panose="02020603050405020304" pitchFamily="18" charset="0"/>
                <a:cs typeface="Times New Roman" panose="02020603050405020304" pitchFamily="18" charset="0"/>
              </a:rPr>
              <a:t> </a:t>
            </a:r>
            <a:r>
              <a:rPr lang="en-US" sz="4000" i="0" dirty="0" err="1">
                <a:latin typeface="Times New Roman" panose="02020603050405020304" pitchFamily="18" charset="0"/>
                <a:cs typeface="Times New Roman" panose="02020603050405020304" pitchFamily="18" charset="0"/>
              </a:rPr>
              <a:t>procesu</a:t>
            </a:r>
            <a:endParaRPr lang="pl-PL" dirty="0"/>
          </a:p>
        </p:txBody>
      </p:sp>
      <p:sp>
        <p:nvSpPr>
          <p:cNvPr id="4" name="Symbol zastępczy zawartości 3">
            <a:extLst>
              <a:ext uri="{FF2B5EF4-FFF2-40B4-BE49-F238E27FC236}">
                <a16:creationId xmlns:a16="http://schemas.microsoft.com/office/drawing/2014/main" id="{7ECEA290-32FD-59D0-BABB-ED289B0B4187}"/>
              </a:ext>
            </a:extLst>
          </p:cNvPr>
          <p:cNvSpPr>
            <a:spLocks noGrp="1"/>
          </p:cNvSpPr>
          <p:nvPr>
            <p:ph sz="half" idx="1"/>
          </p:nvPr>
        </p:nvSpPr>
        <p:spPr/>
        <p:txBody>
          <a:bodyPr>
            <a:normAutofit fontScale="92500" lnSpcReduction="20000"/>
          </a:bodyPr>
          <a:lstStyle/>
          <a:p>
            <a:pPr marL="0" indent="0">
              <a:buNone/>
            </a:pPr>
            <a:r>
              <a:rPr lang="pl-PL" dirty="0">
                <a:latin typeface="Times New Roman" panose="02020603050405020304" pitchFamily="18" charset="0"/>
                <a:cs typeface="Times New Roman" panose="02020603050405020304" pitchFamily="18" charset="0"/>
              </a:rPr>
              <a:t>Możliwy do pozyskania zbiór danych:
- odpady wytworzone w przeliczeniu na ilość produktu (tj. m3 ścieków na litr referencyjny mleka tj. skorygowanego do danej zawartości tłuszczu i białka)
- przetwarzanie odpadów stosowane w odniesieniu do każdego rodzaju odpadów (tj. składowisko, oczyszczanie ścieków, recykling)</a:t>
            </a:r>
          </a:p>
        </p:txBody>
      </p:sp>
      <p:sp>
        <p:nvSpPr>
          <p:cNvPr id="5" name="Symbol zastępczy zawartości 4">
            <a:extLst>
              <a:ext uri="{FF2B5EF4-FFF2-40B4-BE49-F238E27FC236}">
                <a16:creationId xmlns:a16="http://schemas.microsoft.com/office/drawing/2014/main" id="{E1256AD7-2016-C69B-F26B-5E933120CD1C}"/>
              </a:ext>
            </a:extLst>
          </p:cNvPr>
          <p:cNvSpPr>
            <a:spLocks noGrp="1"/>
          </p:cNvSpPr>
          <p:nvPr>
            <p:ph sz="half" idx="2"/>
          </p:nvPr>
        </p:nvSpPr>
        <p:spPr>
          <a:xfrm>
            <a:off x="6419088" y="2011680"/>
            <a:ext cx="4937760" cy="1676400"/>
          </a:xfrm>
        </p:spPr>
        <p:txBody>
          <a:bodyPr>
            <a:normAutofit fontScale="92500" lnSpcReduction="20000"/>
          </a:bodyPr>
          <a:lstStyle/>
          <a:p>
            <a:pPr marL="0" indent="0">
              <a:buNone/>
            </a:pPr>
            <a:r>
              <a:rPr lang="pl-PL" dirty="0"/>
              <a:t>Kalkulacja emisji</a:t>
            </a:r>
          </a:p>
          <a:p>
            <a:pPr marL="0" indent="0">
              <a:buNone/>
            </a:pPr>
            <a:r>
              <a:rPr lang="pl-PL" sz="1800" dirty="0">
                <a:latin typeface="Helvetica-Light"/>
              </a:rPr>
              <a:t>SUMA wytworzonych odpadów (ton lub m3) x indywidualny współczynnik emisji dla rodzaju odpadów (kg CO2e/tonę lub m3))</a:t>
            </a:r>
            <a:endParaRPr lang="pl-PL" dirty="0"/>
          </a:p>
        </p:txBody>
      </p:sp>
    </p:spTree>
    <p:extLst>
      <p:ext uri="{BB962C8B-B14F-4D97-AF65-F5344CB8AC3E}">
        <p14:creationId xmlns:p14="http://schemas.microsoft.com/office/powerpoint/2010/main" val="36459093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BD14678-8A2B-D25E-4B24-0C8B734BBFBD}"/>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Standardy ISO, BSI i IDF</a:t>
            </a:r>
          </a:p>
        </p:txBody>
      </p:sp>
      <p:sp>
        <p:nvSpPr>
          <p:cNvPr id="3" name="Symbol zastępczy zawartości 2">
            <a:extLst>
              <a:ext uri="{FF2B5EF4-FFF2-40B4-BE49-F238E27FC236}">
                <a16:creationId xmlns:a16="http://schemas.microsoft.com/office/drawing/2014/main" id="{7014A715-93D1-D99B-70D4-E42B64A80816}"/>
              </a:ext>
            </a:extLst>
          </p:cNvPr>
          <p:cNvSpPr>
            <a:spLocks noGrp="1"/>
          </p:cNvSpPr>
          <p:nvPr>
            <p:ph idx="1"/>
          </p:nvPr>
        </p:nvSpPr>
        <p:spPr/>
        <p:txBody>
          <a:bodyPr/>
          <a:lstStyle/>
          <a:p>
            <a:pPr algn="l"/>
            <a:endParaRPr lang="pl-PL" sz="1800" b="0" i="0" u="none" strike="noStrike" baseline="0" dirty="0">
              <a:solidFill>
                <a:srgbClr val="000000"/>
              </a:solidFill>
              <a:latin typeface="Segoe UI" panose="020B0502040204020203" pitchFamily="34" charset="0"/>
            </a:endParaRPr>
          </a:p>
          <a:p>
            <a:r>
              <a:rPr lang="pl-PL" sz="2000" b="1" dirty="0">
                <a:latin typeface="Times New Roman" panose="02020603050405020304" pitchFamily="18" charset="0"/>
                <a:cs typeface="Times New Roman" panose="02020603050405020304" pitchFamily="18" charset="0"/>
              </a:rPr>
              <a:t>ISO 14040</a:t>
            </a:r>
          </a:p>
          <a:p>
            <a:r>
              <a:rPr lang="pl-PL" sz="2000" b="1" i="0" u="none" strike="noStrike" baseline="0" dirty="0">
                <a:latin typeface="Times New Roman" panose="02020603050405020304" pitchFamily="18" charset="0"/>
                <a:cs typeface="Times New Roman" panose="02020603050405020304" pitchFamily="18" charset="0"/>
              </a:rPr>
              <a:t>ISO 14044</a:t>
            </a:r>
          </a:p>
          <a:p>
            <a:r>
              <a:rPr lang="pl-PL" sz="2000" b="1" dirty="0">
                <a:latin typeface="Times New Roman" panose="02020603050405020304" pitchFamily="18" charset="0"/>
                <a:cs typeface="Times New Roman" panose="02020603050405020304" pitchFamily="18" charset="0"/>
              </a:rPr>
              <a:t>ISO 14067</a:t>
            </a:r>
          </a:p>
          <a:p>
            <a:pPr marL="0" indent="0">
              <a:buNone/>
            </a:pPr>
            <a:r>
              <a:rPr lang="pl-PL" sz="2000" b="0" i="0" u="none" strike="noStrike" baseline="0" dirty="0">
                <a:latin typeface="Times New Roman" panose="02020603050405020304" pitchFamily="18" charset="0"/>
                <a:cs typeface="Times New Roman" panose="02020603050405020304" pitchFamily="18" charset="0"/>
              </a:rPr>
              <a:t>Wymienione standardy odnoszą się do szacowania śladu węglowego produktu w całym cyklu życia – szacowanie LSA.</a:t>
            </a:r>
          </a:p>
          <a:p>
            <a:r>
              <a:rPr lang="pl-PL" sz="2000" b="1" i="0" u="none" strike="noStrike" baseline="0" dirty="0">
                <a:latin typeface="Times New Roman" panose="02020603050405020304" pitchFamily="18" charset="0"/>
                <a:cs typeface="Times New Roman" panose="02020603050405020304" pitchFamily="18" charset="0"/>
              </a:rPr>
              <a:t>BSI</a:t>
            </a:r>
            <a:r>
              <a:rPr lang="pl-PL" sz="2000" b="0" i="0" u="none" strike="noStrike" baseline="0" dirty="0">
                <a:latin typeface="Times New Roman" panose="02020603050405020304" pitchFamily="18" charset="0"/>
                <a:cs typeface="Times New Roman" panose="02020603050405020304" pitchFamily="18" charset="0"/>
              </a:rPr>
              <a:t> – British Standard </a:t>
            </a:r>
            <a:r>
              <a:rPr lang="pl-PL" sz="2000" b="0" i="0" u="none" strike="noStrike" baseline="0" dirty="0" err="1">
                <a:latin typeface="Times New Roman" panose="02020603050405020304" pitchFamily="18" charset="0"/>
                <a:cs typeface="Times New Roman" panose="02020603050405020304" pitchFamily="18" charset="0"/>
              </a:rPr>
              <a:t>Institution</a:t>
            </a:r>
            <a:r>
              <a:rPr lang="pl-PL" sz="2000" b="0" i="0" u="none" strike="noStrike" baseline="0" dirty="0">
                <a:latin typeface="Times New Roman" panose="02020603050405020304" pitchFamily="18" charset="0"/>
                <a:cs typeface="Times New Roman" panose="02020603050405020304" pitchFamily="18" charset="0"/>
              </a:rPr>
              <a:t> (PAS 2050)</a:t>
            </a:r>
          </a:p>
          <a:p>
            <a:r>
              <a:rPr lang="pl-PL" sz="2000" dirty="0">
                <a:latin typeface="Times New Roman" panose="02020603050405020304" pitchFamily="18" charset="0"/>
                <a:cs typeface="Times New Roman" panose="02020603050405020304" pitchFamily="18" charset="0"/>
              </a:rPr>
              <a:t>przewodniki branżowe (IDF)</a:t>
            </a:r>
            <a:endParaRPr lang="pl-PL" sz="2000" b="0" i="0" u="none" strike="noStrike" baseline="0" dirty="0">
              <a:latin typeface="Times New Roman" panose="02020603050405020304" pitchFamily="18" charset="0"/>
              <a:cs typeface="Times New Roman" panose="02020603050405020304" pitchFamily="18" charset="0"/>
            </a:endParaRPr>
          </a:p>
          <a:p>
            <a:endParaRPr lang="pl-PL" sz="2000" b="0" i="0" u="none" strike="noStrike" baseline="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952903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BD14678-8A2B-D25E-4B24-0C8B734BBFBD}"/>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Zakres podejścia do cyklu życia produktu (LCA) według IDF</a:t>
            </a:r>
          </a:p>
        </p:txBody>
      </p:sp>
      <p:sp>
        <p:nvSpPr>
          <p:cNvPr id="3" name="Symbol zastępczy zawartości 2">
            <a:extLst>
              <a:ext uri="{FF2B5EF4-FFF2-40B4-BE49-F238E27FC236}">
                <a16:creationId xmlns:a16="http://schemas.microsoft.com/office/drawing/2014/main" id="{7014A715-93D1-D99B-70D4-E42B64A80816}"/>
              </a:ext>
            </a:extLst>
          </p:cNvPr>
          <p:cNvSpPr>
            <a:spLocks noGrp="1"/>
          </p:cNvSpPr>
          <p:nvPr>
            <p:ph idx="1"/>
          </p:nvPr>
        </p:nvSpPr>
        <p:spPr/>
        <p:txBody>
          <a:bodyPr/>
          <a:lstStyle/>
          <a:p>
            <a:pPr algn="l"/>
            <a:endParaRPr lang="pl-PL" sz="1800" b="0" i="0" u="none" strike="noStrike" baseline="0" dirty="0">
              <a:solidFill>
                <a:srgbClr val="000000"/>
              </a:solidFill>
              <a:latin typeface="Segoe UI" panose="020B0502040204020203" pitchFamily="34" charset="0"/>
            </a:endParaRPr>
          </a:p>
          <a:p>
            <a:pPr marL="0" indent="0">
              <a:buNone/>
            </a:pPr>
            <a:endParaRPr lang="pl-PL" sz="2000" b="0" i="0" u="none" strike="noStrike" baseline="0" dirty="0">
              <a:latin typeface="Times New Roman" panose="02020603050405020304" pitchFamily="18" charset="0"/>
              <a:cs typeface="Times New Roman" panose="02020603050405020304" pitchFamily="18" charset="0"/>
            </a:endParaRPr>
          </a:p>
        </p:txBody>
      </p:sp>
      <p:pic>
        <p:nvPicPr>
          <p:cNvPr id="5" name="Obraz 4">
            <a:extLst>
              <a:ext uri="{FF2B5EF4-FFF2-40B4-BE49-F238E27FC236}">
                <a16:creationId xmlns:a16="http://schemas.microsoft.com/office/drawing/2014/main" id="{45890628-63E3-90F6-CE90-EB86B31AB9AF}"/>
              </a:ext>
            </a:extLst>
          </p:cNvPr>
          <p:cNvPicPr>
            <a:picLocks noChangeAspect="1"/>
          </p:cNvPicPr>
          <p:nvPr/>
        </p:nvPicPr>
        <p:blipFill>
          <a:blip r:embed="rId2"/>
          <a:stretch>
            <a:fillRect/>
          </a:stretch>
        </p:blipFill>
        <p:spPr>
          <a:xfrm>
            <a:off x="2892288" y="1690688"/>
            <a:ext cx="6460434" cy="4646502"/>
          </a:xfrm>
          <a:prstGeom prst="rect">
            <a:avLst/>
          </a:prstGeom>
        </p:spPr>
      </p:pic>
    </p:spTree>
    <p:extLst>
      <p:ext uri="{BB962C8B-B14F-4D97-AF65-F5344CB8AC3E}">
        <p14:creationId xmlns:p14="http://schemas.microsoft.com/office/powerpoint/2010/main" val="9366542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BD14678-8A2B-D25E-4B24-0C8B734BBFBD}"/>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LCA</a:t>
            </a:r>
          </a:p>
        </p:txBody>
      </p:sp>
      <p:sp>
        <p:nvSpPr>
          <p:cNvPr id="3" name="Symbol zastępczy zawartości 2">
            <a:extLst>
              <a:ext uri="{FF2B5EF4-FFF2-40B4-BE49-F238E27FC236}">
                <a16:creationId xmlns:a16="http://schemas.microsoft.com/office/drawing/2014/main" id="{7014A715-93D1-D99B-70D4-E42B64A80816}"/>
              </a:ext>
            </a:extLst>
          </p:cNvPr>
          <p:cNvSpPr>
            <a:spLocks noGrp="1"/>
          </p:cNvSpPr>
          <p:nvPr>
            <p:ph idx="1"/>
          </p:nvPr>
        </p:nvSpPr>
        <p:spPr/>
        <p:txBody>
          <a:bodyPr/>
          <a:lstStyle/>
          <a:p>
            <a:pPr algn="just"/>
            <a:endParaRPr lang="pl-PL" sz="1800" b="0" i="0" u="none" strike="noStrike" baseline="0" dirty="0">
              <a:solidFill>
                <a:srgbClr val="000000"/>
              </a:solidFill>
              <a:latin typeface="Segoe UI" panose="020B0502040204020203" pitchFamily="34" charset="0"/>
            </a:endParaRPr>
          </a:p>
          <a:p>
            <a:pPr marL="0" indent="0" algn="just">
              <a:buNone/>
            </a:pPr>
            <a:r>
              <a:rPr lang="pl-PL" sz="2400" dirty="0">
                <a:latin typeface="Times New Roman" panose="02020603050405020304" pitchFamily="18" charset="0"/>
                <a:cs typeface="Times New Roman" panose="02020603050405020304" pitchFamily="18" charset="0"/>
              </a:rPr>
              <a:t>Produktowy ślad węglowy (LCA) - to suma gazów cieplarnianych emitowanych w  cyklu życia produktu wewnątrz ustalonych granic systemu, w specyficznej aplikacji i w relacji do określonej ilości specyficznego produktu. </a:t>
            </a:r>
          </a:p>
        </p:txBody>
      </p:sp>
    </p:spTree>
    <p:extLst>
      <p:ext uri="{BB962C8B-B14F-4D97-AF65-F5344CB8AC3E}">
        <p14:creationId xmlns:p14="http://schemas.microsoft.com/office/powerpoint/2010/main" val="42432907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86F34BF-49BA-F597-F9D6-D9DA4CF4371E}"/>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LCA </a:t>
            </a:r>
          </a:p>
        </p:txBody>
      </p:sp>
      <p:sp>
        <p:nvSpPr>
          <p:cNvPr id="3" name="Symbol zastępczy zawartości 2">
            <a:extLst>
              <a:ext uri="{FF2B5EF4-FFF2-40B4-BE49-F238E27FC236}">
                <a16:creationId xmlns:a16="http://schemas.microsoft.com/office/drawing/2014/main" id="{87E48C1C-A8F2-9BAF-A05D-7F158BE88CA2}"/>
              </a:ext>
            </a:extLst>
          </p:cNvPr>
          <p:cNvSpPr>
            <a:spLocks noGrp="1"/>
          </p:cNvSpPr>
          <p:nvPr>
            <p:ph idx="1"/>
          </p:nvPr>
        </p:nvSpPr>
        <p:spPr/>
        <p:txBody>
          <a:bodyPr/>
          <a:lstStyle/>
          <a:p>
            <a:pPr marL="0" indent="0">
              <a:buNone/>
            </a:pPr>
            <a:r>
              <a:rPr lang="pl-PL" b="0" i="0" dirty="0">
                <a:solidFill>
                  <a:srgbClr val="000000"/>
                </a:solidFill>
                <a:effectLst/>
                <a:latin typeface="Arial" panose="020B0604020202020204" pitchFamily="34" charset="0"/>
              </a:rPr>
              <a:t>LCA opiera się na 4 głównych fazach:</a:t>
            </a:r>
          </a:p>
          <a:p>
            <a:pPr marL="514350" indent="-514350">
              <a:buAutoNum type="arabicParenR"/>
            </a:pPr>
            <a:r>
              <a:rPr lang="pl-PL" b="0" i="0" dirty="0">
                <a:solidFill>
                  <a:srgbClr val="000000"/>
                </a:solidFill>
                <a:effectLst/>
                <a:latin typeface="Arial" panose="020B0604020202020204" pitchFamily="34" charset="0"/>
              </a:rPr>
              <a:t>cel i zakres</a:t>
            </a:r>
          </a:p>
          <a:p>
            <a:pPr marL="0" indent="0">
              <a:buNone/>
            </a:pPr>
            <a:r>
              <a:rPr lang="pl-PL" b="0" i="0" dirty="0">
                <a:solidFill>
                  <a:srgbClr val="000000"/>
                </a:solidFill>
                <a:effectLst/>
                <a:latin typeface="Arial" panose="020B0604020202020204" pitchFamily="34" charset="0"/>
              </a:rPr>
              <a:t>2) analiza wykazów</a:t>
            </a:r>
          </a:p>
          <a:p>
            <a:pPr marL="0" indent="0">
              <a:buNone/>
            </a:pPr>
            <a:r>
              <a:rPr lang="pl-PL" b="0" i="0" dirty="0">
                <a:solidFill>
                  <a:srgbClr val="000000"/>
                </a:solidFill>
                <a:effectLst/>
                <a:latin typeface="Arial" panose="020B0604020202020204" pitchFamily="34" charset="0"/>
              </a:rPr>
              <a:t>3) ocena wpływu</a:t>
            </a:r>
          </a:p>
          <a:p>
            <a:pPr marL="0" indent="0">
              <a:buNone/>
            </a:pPr>
            <a:r>
              <a:rPr lang="pl-PL" b="0" i="0" dirty="0">
                <a:solidFill>
                  <a:srgbClr val="000000"/>
                </a:solidFill>
                <a:effectLst/>
                <a:latin typeface="Arial" panose="020B0604020202020204" pitchFamily="34" charset="0"/>
              </a:rPr>
              <a:t>4) Interpretacji</a:t>
            </a:r>
          </a:p>
          <a:p>
            <a:pPr marL="0" indent="0">
              <a:buNone/>
            </a:pPr>
            <a:r>
              <a:rPr lang="pl-PL" u="sng" dirty="0">
                <a:solidFill>
                  <a:srgbClr val="000000"/>
                </a:solidFill>
                <a:latin typeface="Arial" panose="020B0604020202020204" pitchFamily="34" charset="0"/>
              </a:rPr>
              <a:t>wg taksonomii UE</a:t>
            </a:r>
            <a:r>
              <a:rPr lang="pl-PL" dirty="0">
                <a:solidFill>
                  <a:srgbClr val="000000"/>
                </a:solidFill>
                <a:latin typeface="Arial" panose="020B0604020202020204" pitchFamily="34" charset="0"/>
              </a:rPr>
              <a:t>.</a:t>
            </a:r>
            <a:endParaRPr lang="pl-PL" b="0" i="0" dirty="0">
              <a:solidFill>
                <a:srgbClr val="000000"/>
              </a:solidFill>
              <a:effectLst/>
              <a:latin typeface="Arial" panose="020B0604020202020204" pitchFamily="34" charset="0"/>
            </a:endParaRPr>
          </a:p>
        </p:txBody>
      </p:sp>
    </p:spTree>
    <p:extLst>
      <p:ext uri="{BB962C8B-B14F-4D97-AF65-F5344CB8AC3E}">
        <p14:creationId xmlns:p14="http://schemas.microsoft.com/office/powerpoint/2010/main" val="8612348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0C4666F-A0EC-FC5F-192D-D94F9D778697}"/>
              </a:ext>
            </a:extLst>
          </p:cNvPr>
          <p:cNvSpPr>
            <a:spLocks noGrp="1"/>
          </p:cNvSpPr>
          <p:nvPr>
            <p:ph type="title"/>
          </p:nvPr>
        </p:nvSpPr>
        <p:spPr>
          <a:xfrm>
            <a:off x="668594" y="365125"/>
            <a:ext cx="10685206" cy="1325563"/>
          </a:xfrm>
        </p:spPr>
        <p:txBody>
          <a:bodyPr/>
          <a:lstStyle/>
          <a:p>
            <a:r>
              <a:rPr lang="pl-PL" i="0" dirty="0">
                <a:latin typeface="Times New Roman" panose="02020603050405020304" pitchFamily="18" charset="0"/>
                <a:cs typeface="Times New Roman" panose="02020603050405020304" pitchFamily="18" charset="0"/>
              </a:rPr>
              <a:t>SKŁADOWE POSZCZEGÓLNYCH KATEGORII</a:t>
            </a:r>
          </a:p>
        </p:txBody>
      </p:sp>
      <p:sp>
        <p:nvSpPr>
          <p:cNvPr id="3" name="Symbol zastępczy zawartości 2">
            <a:extLst>
              <a:ext uri="{FF2B5EF4-FFF2-40B4-BE49-F238E27FC236}">
                <a16:creationId xmlns:a16="http://schemas.microsoft.com/office/drawing/2014/main" id="{5968EAF5-2F0D-C73D-112D-422AD74922CA}"/>
              </a:ext>
            </a:extLst>
          </p:cNvPr>
          <p:cNvSpPr>
            <a:spLocks noGrp="1"/>
          </p:cNvSpPr>
          <p:nvPr>
            <p:ph idx="1"/>
          </p:nvPr>
        </p:nvSpPr>
        <p:spPr/>
        <p:txBody>
          <a:bodyPr/>
          <a:lstStyle/>
          <a:p>
            <a:pPr marL="0" indent="0">
              <a:buNone/>
            </a:pPr>
            <a:r>
              <a:rPr lang="pl-PL" b="1" dirty="0"/>
              <a:t>ŚRODOWISKO – E</a:t>
            </a:r>
            <a:endParaRPr lang="pl-PL" sz="1800" b="1" i="0" u="none" strike="noStrike" baseline="0" dirty="0">
              <a:latin typeface="Segoe UI" panose="020B0502040204020203" pitchFamily="34" charset="0"/>
            </a:endParaRPr>
          </a:p>
          <a:p>
            <a:r>
              <a:rPr lang="pl-PL" sz="1800" dirty="0">
                <a:solidFill>
                  <a:srgbClr val="221F1F"/>
                </a:solidFill>
                <a:latin typeface="Segoe UI" panose="020B0502040204020203" pitchFamily="34" charset="0"/>
              </a:rPr>
              <a:t>z</a:t>
            </a:r>
            <a:r>
              <a:rPr lang="pl-PL" sz="1800" b="0" i="0" u="none" strike="noStrike" baseline="0" dirty="0">
                <a:solidFill>
                  <a:srgbClr val="221F1F"/>
                </a:solidFill>
                <a:latin typeface="Segoe UI" panose="020B0502040204020203" pitchFamily="34" charset="0"/>
              </a:rPr>
              <a:t>miany klimatu</a:t>
            </a:r>
          </a:p>
          <a:p>
            <a:r>
              <a:rPr lang="pl-PL" sz="1800" dirty="0">
                <a:solidFill>
                  <a:srgbClr val="221F1F"/>
                </a:solidFill>
                <a:latin typeface="Segoe UI" panose="020B0502040204020203" pitchFamily="34" charset="0"/>
              </a:rPr>
              <a:t>d</a:t>
            </a:r>
            <a:r>
              <a:rPr lang="pl-PL" sz="1800" b="0" i="0" u="none" strike="noStrike" baseline="0" dirty="0">
                <a:solidFill>
                  <a:srgbClr val="221F1F"/>
                </a:solidFill>
                <a:latin typeface="Segoe UI" panose="020B0502040204020203" pitchFamily="34" charset="0"/>
              </a:rPr>
              <a:t>ostosowanie działań do zmian klimatycznych</a:t>
            </a:r>
          </a:p>
          <a:p>
            <a:r>
              <a:rPr lang="pl-PL" sz="1800" b="0" i="0" u="none" strike="noStrike" baseline="0" dirty="0">
                <a:solidFill>
                  <a:srgbClr val="221F1F"/>
                </a:solidFill>
                <a:latin typeface="Segoe UI" panose="020B0502040204020203" pitchFamily="34" charset="0"/>
              </a:rPr>
              <a:t>bioróżnorodność</a:t>
            </a:r>
          </a:p>
          <a:p>
            <a:r>
              <a:rPr lang="pl-PL" sz="1800" dirty="0">
                <a:solidFill>
                  <a:srgbClr val="221F1F"/>
                </a:solidFill>
                <a:latin typeface="Segoe UI" panose="020B0502040204020203" pitchFamily="34" charset="0"/>
              </a:rPr>
              <a:t>g</a:t>
            </a:r>
            <a:r>
              <a:rPr lang="pl-PL" sz="1800" b="0" i="0" u="none" strike="noStrike" baseline="0" dirty="0">
                <a:solidFill>
                  <a:srgbClr val="221F1F"/>
                </a:solidFill>
                <a:latin typeface="Segoe UI" panose="020B0502040204020203" pitchFamily="34" charset="0"/>
              </a:rPr>
              <a:t>ospodarka obiegu zamkniętego</a:t>
            </a:r>
          </a:p>
          <a:p>
            <a:r>
              <a:rPr lang="pl-PL" sz="1800" dirty="0">
                <a:solidFill>
                  <a:srgbClr val="221F1F"/>
                </a:solidFill>
                <a:latin typeface="Segoe UI" panose="020B0502040204020203" pitchFamily="34" charset="0"/>
              </a:rPr>
              <a:t>z</a:t>
            </a:r>
            <a:r>
              <a:rPr lang="pl-PL" sz="1800" b="0" i="0" u="none" strike="noStrike" baseline="0" dirty="0">
                <a:solidFill>
                  <a:srgbClr val="221F1F"/>
                </a:solidFill>
                <a:latin typeface="Segoe UI" panose="020B0502040204020203" pitchFamily="34" charset="0"/>
              </a:rPr>
              <a:t>asoby wodne</a:t>
            </a:r>
          </a:p>
          <a:p>
            <a:r>
              <a:rPr lang="pl-PL" sz="1800" dirty="0">
                <a:solidFill>
                  <a:srgbClr val="221F1F"/>
                </a:solidFill>
                <a:latin typeface="Segoe UI" panose="020B0502040204020203" pitchFamily="34" charset="0"/>
              </a:rPr>
              <a:t>emisja </a:t>
            </a:r>
            <a:r>
              <a:rPr lang="pl-PL" sz="1800" b="0" i="0" u="none" strike="noStrike" baseline="0" dirty="0">
                <a:solidFill>
                  <a:srgbClr val="221F1F"/>
                </a:solidFill>
                <a:latin typeface="Segoe UI" panose="020B0502040204020203" pitchFamily="34" charset="0"/>
              </a:rPr>
              <a:t>zanieczyszczeń</a:t>
            </a:r>
          </a:p>
        </p:txBody>
      </p:sp>
    </p:spTree>
    <p:extLst>
      <p:ext uri="{BB962C8B-B14F-4D97-AF65-F5344CB8AC3E}">
        <p14:creationId xmlns:p14="http://schemas.microsoft.com/office/powerpoint/2010/main" val="35966676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CDF4377-5350-0315-491F-F6DB18BA8E35}"/>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LCA wg ISO 14040 (podejście UE)</a:t>
            </a:r>
          </a:p>
        </p:txBody>
      </p:sp>
      <p:sp>
        <p:nvSpPr>
          <p:cNvPr id="3" name="Symbol zastępczy zawartości 2">
            <a:extLst>
              <a:ext uri="{FF2B5EF4-FFF2-40B4-BE49-F238E27FC236}">
                <a16:creationId xmlns:a16="http://schemas.microsoft.com/office/drawing/2014/main" id="{3F9EEA0D-07A7-81E3-466E-B6F2BFD26B65}"/>
              </a:ext>
            </a:extLst>
          </p:cNvPr>
          <p:cNvSpPr>
            <a:spLocks noGrp="1"/>
          </p:cNvSpPr>
          <p:nvPr>
            <p:ph idx="1"/>
          </p:nvPr>
        </p:nvSpPr>
        <p:spPr/>
        <p:txBody>
          <a:bodyPr>
            <a:normAutofit fontScale="70000" lnSpcReduction="20000"/>
          </a:bodyPr>
          <a:lstStyle/>
          <a:p>
            <a:pPr algn="just"/>
            <a:r>
              <a:rPr lang="pl-PL" b="0" i="0" dirty="0">
                <a:solidFill>
                  <a:srgbClr val="000000"/>
                </a:solidFill>
                <a:effectLst/>
                <a:latin typeface="Arial" panose="020B0604020202020204" pitchFamily="34" charset="0"/>
              </a:rPr>
              <a:t>Faza </a:t>
            </a:r>
            <a:r>
              <a:rPr lang="pl-PL" b="1" i="0" dirty="0">
                <a:solidFill>
                  <a:srgbClr val="000000"/>
                </a:solidFill>
                <a:effectLst/>
                <a:latin typeface="Arial" panose="020B0604020202020204" pitchFamily="34" charset="0"/>
              </a:rPr>
              <a:t>celu i zakresu</a:t>
            </a:r>
            <a:r>
              <a:rPr lang="pl-PL" b="0" i="0" dirty="0">
                <a:solidFill>
                  <a:srgbClr val="000000"/>
                </a:solidFill>
                <a:effectLst/>
                <a:latin typeface="Arial" panose="020B0604020202020204" pitchFamily="34" charset="0"/>
              </a:rPr>
              <a:t> - określa się cele badania, a mianowicie zamierzone zastosowanie, powody przeprowadzenia badania oraz grupę docelową. Na tym etapie dokonywane są główne wybory metodologiczne, w szczególności dokładna definicja jednostki funkcjonalnej, identyfikacja granic systemu, identyfikacja procedur alokacji, badanych kategorii oddziaływania i stosowanych modeli oceny wpływu cyklu życia (LCIA) oraz identyfikacja wymogów dotyczących jakości danych.</a:t>
            </a:r>
          </a:p>
          <a:p>
            <a:pPr algn="just"/>
            <a:r>
              <a:rPr lang="pl-PL" b="0" i="0" dirty="0">
                <a:solidFill>
                  <a:srgbClr val="000000"/>
                </a:solidFill>
                <a:effectLst/>
                <a:latin typeface="Arial" panose="020B0604020202020204" pitchFamily="34" charset="0"/>
              </a:rPr>
              <a:t>Faza </a:t>
            </a:r>
            <a:r>
              <a:rPr lang="pl-PL" b="1" i="0" dirty="0">
                <a:solidFill>
                  <a:srgbClr val="000000"/>
                </a:solidFill>
                <a:effectLst/>
                <a:latin typeface="Arial" panose="020B0604020202020204" pitchFamily="34" charset="0"/>
              </a:rPr>
              <a:t>inwentaryzacji cyklu życia (LCI) -</a:t>
            </a:r>
            <a:r>
              <a:rPr lang="pl-PL" b="0" i="0" dirty="0">
                <a:solidFill>
                  <a:srgbClr val="000000"/>
                </a:solidFill>
                <a:effectLst/>
                <a:latin typeface="Arial" panose="020B0604020202020204" pitchFamily="34" charset="0"/>
              </a:rPr>
              <a:t> obejmuje gromadzenie danych i procedurę obliczeniową w celu ilościowego określenia wejść i wyjść badanego systemu. Wejścia i wyjścia dotyczą energii, surowców i innych nakładów fizycznych, produktów i produktów ubocznych oraz odpadów, emisji do powietrza/wody/gleby oraz innych aspektów środowiskowych. Gromadzone dane dotyczą procesów pierwszoplanowych (np. w przypadku wytwórców dóbr konsumpcyjnych, wytwarzania i pakowania produktu) oraz procesów w tle (np. w przypadku wytwórców dóbr konsumpcyjnych, produkcji zakupionej energii elektrycznej i materiałów). Dane są walidowane i umieszczane w powiązaniu z jednostkami procesowymi i jednostkami funkcjonalnymi (kalkulacyjnymi).</a:t>
            </a:r>
          </a:p>
          <a:p>
            <a:pPr marL="0" indent="0">
              <a:buNone/>
            </a:pPr>
            <a:endParaRPr lang="pl-PL" dirty="0"/>
          </a:p>
        </p:txBody>
      </p:sp>
    </p:spTree>
    <p:extLst>
      <p:ext uri="{BB962C8B-B14F-4D97-AF65-F5344CB8AC3E}">
        <p14:creationId xmlns:p14="http://schemas.microsoft.com/office/powerpoint/2010/main" val="105772786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CDF4377-5350-0315-491F-F6DB18BA8E35}"/>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LCA wg ISO 14040 (podejście UE)</a:t>
            </a:r>
          </a:p>
        </p:txBody>
      </p:sp>
      <p:sp>
        <p:nvSpPr>
          <p:cNvPr id="3" name="Symbol zastępczy zawartości 2">
            <a:extLst>
              <a:ext uri="{FF2B5EF4-FFF2-40B4-BE49-F238E27FC236}">
                <a16:creationId xmlns:a16="http://schemas.microsoft.com/office/drawing/2014/main" id="{3F9EEA0D-07A7-81E3-466E-B6F2BFD26B65}"/>
              </a:ext>
            </a:extLst>
          </p:cNvPr>
          <p:cNvSpPr>
            <a:spLocks noGrp="1"/>
          </p:cNvSpPr>
          <p:nvPr>
            <p:ph idx="1"/>
          </p:nvPr>
        </p:nvSpPr>
        <p:spPr/>
        <p:txBody>
          <a:bodyPr>
            <a:normAutofit fontScale="92500" lnSpcReduction="10000"/>
          </a:bodyPr>
          <a:lstStyle/>
          <a:p>
            <a:pPr algn="just"/>
            <a:r>
              <a:rPr lang="pl-PL" b="0" i="0" dirty="0">
                <a:solidFill>
                  <a:srgbClr val="000000"/>
                </a:solidFill>
                <a:effectLst/>
                <a:latin typeface="Arial" panose="020B0604020202020204" pitchFamily="34" charset="0"/>
              </a:rPr>
              <a:t>Faza </a:t>
            </a:r>
            <a:r>
              <a:rPr lang="pl-PL" b="1" i="0" dirty="0">
                <a:solidFill>
                  <a:srgbClr val="000000"/>
                </a:solidFill>
                <a:effectLst/>
                <a:latin typeface="Arial" panose="020B0604020202020204" pitchFamily="34" charset="0"/>
              </a:rPr>
              <a:t>oceny oddziaływania cyklu życia (LCIA)</a:t>
            </a:r>
            <a:r>
              <a:rPr lang="pl-PL" b="0" i="0" dirty="0">
                <a:solidFill>
                  <a:srgbClr val="000000"/>
                </a:solidFill>
                <a:effectLst/>
                <a:latin typeface="Arial" panose="020B0604020202020204" pitchFamily="34" charset="0"/>
              </a:rPr>
              <a:t> - wyniki LCI są powiązane z kategoriami i wskaźnikami oddziaływania na środowisko. Odbywa się to za pomocą metod LCIA, które po pierwsze klasyfikują emisje do kategorii oddziaływania, a po drugie charakteryzują je do wspólnych jednostek, aby umożliwić porównanie.</a:t>
            </a:r>
          </a:p>
          <a:p>
            <a:pPr algn="just"/>
            <a:r>
              <a:rPr lang="pl-PL" b="0" i="0" dirty="0">
                <a:solidFill>
                  <a:srgbClr val="000000"/>
                </a:solidFill>
                <a:effectLst/>
                <a:latin typeface="Arial" panose="020B0604020202020204" pitchFamily="34" charset="0"/>
              </a:rPr>
              <a:t>Faza </a:t>
            </a:r>
            <a:r>
              <a:rPr lang="pl-PL" b="1" i="0" dirty="0">
                <a:solidFill>
                  <a:srgbClr val="000000"/>
                </a:solidFill>
                <a:effectLst/>
                <a:latin typeface="Arial" panose="020B0604020202020204" pitchFamily="34" charset="0"/>
              </a:rPr>
              <a:t>etapie interpretacji cyklu życia</a:t>
            </a:r>
            <a:r>
              <a:rPr lang="pl-PL" dirty="0">
                <a:solidFill>
                  <a:srgbClr val="000000"/>
                </a:solidFill>
                <a:latin typeface="Arial" panose="020B0604020202020204" pitchFamily="34" charset="0"/>
              </a:rPr>
              <a:t> - </a:t>
            </a:r>
            <a:r>
              <a:rPr lang="pl-PL" b="0" i="0" dirty="0">
                <a:solidFill>
                  <a:srgbClr val="000000"/>
                </a:solidFill>
                <a:effectLst/>
                <a:latin typeface="Arial" panose="020B0604020202020204" pitchFamily="34" charset="0"/>
              </a:rPr>
              <a:t>wyniki analizy kosztów i wyjść oraz oceny cyklu życia są interpretowane zgodnie z ustalonym celem i zakresem. Ten krok obejmuje sprawdzenie kompletności, czułości i spójności. Na tym etapie omawia się również niepewność i dokładność uzyskanych wyników.</a:t>
            </a:r>
          </a:p>
          <a:p>
            <a:pPr marL="0" indent="0">
              <a:buNone/>
            </a:pPr>
            <a:endParaRPr lang="pl-PL" dirty="0"/>
          </a:p>
        </p:txBody>
      </p:sp>
    </p:spTree>
    <p:extLst>
      <p:ext uri="{BB962C8B-B14F-4D97-AF65-F5344CB8AC3E}">
        <p14:creationId xmlns:p14="http://schemas.microsoft.com/office/powerpoint/2010/main" val="23533909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92AFDC1-13CD-3A81-5B34-D2D96C638F06}"/>
              </a:ext>
            </a:extLst>
          </p:cNvPr>
          <p:cNvSpPr>
            <a:spLocks noGrp="1"/>
          </p:cNvSpPr>
          <p:nvPr>
            <p:ph type="title"/>
          </p:nvPr>
        </p:nvSpPr>
        <p:spPr>
          <a:xfrm>
            <a:off x="838200" y="365125"/>
            <a:ext cx="10515600" cy="843915"/>
          </a:xfrm>
        </p:spPr>
        <p:txBody>
          <a:bodyPr/>
          <a:lstStyle/>
          <a:p>
            <a:r>
              <a:rPr lang="pl-PL" i="0" dirty="0">
                <a:latin typeface="Times New Roman" panose="02020603050405020304" pitchFamily="18" charset="0"/>
                <a:cs typeface="Times New Roman" panose="02020603050405020304" pitchFamily="18" charset="0"/>
              </a:rPr>
              <a:t>Ocena efektywności środowiskowej produktu</a:t>
            </a:r>
          </a:p>
        </p:txBody>
      </p:sp>
      <p:sp>
        <p:nvSpPr>
          <p:cNvPr id="4" name="Symbol zastępczy zawartości 3">
            <a:extLst>
              <a:ext uri="{FF2B5EF4-FFF2-40B4-BE49-F238E27FC236}">
                <a16:creationId xmlns:a16="http://schemas.microsoft.com/office/drawing/2014/main" id="{F000EAE8-64C9-119F-AF32-EFC15C635BDD}"/>
              </a:ext>
            </a:extLst>
          </p:cNvPr>
          <p:cNvSpPr>
            <a:spLocks noGrp="1"/>
          </p:cNvSpPr>
          <p:nvPr>
            <p:ph idx="1"/>
          </p:nvPr>
        </p:nvSpPr>
        <p:spPr/>
        <p:txBody>
          <a:bodyPr/>
          <a:lstStyle/>
          <a:p>
            <a:pPr marL="0" indent="0" algn="just">
              <a:buNone/>
            </a:pPr>
            <a:r>
              <a:rPr lang="pl-PL" b="0" i="0" dirty="0">
                <a:solidFill>
                  <a:srgbClr val="000000"/>
                </a:solidFill>
                <a:effectLst/>
                <a:latin typeface="Times New Roman" panose="02020603050405020304" pitchFamily="18" charset="0"/>
                <a:cs typeface="Times New Roman" panose="02020603050405020304" pitchFamily="18" charset="0"/>
              </a:rPr>
              <a:t>Po zgromadzeniu danych inwentaryzacyjnych dotyczących cyklu życia produktu ocenia się efektywność środowiskową produktu za pomocą etapu oceny oddziaływania w cyklu życia (LCIA). </a:t>
            </a:r>
          </a:p>
          <a:p>
            <a:pPr marL="0" indent="0" algn="just">
              <a:buNone/>
            </a:pPr>
            <a:r>
              <a:rPr lang="pl-PL" b="0" i="0" dirty="0">
                <a:solidFill>
                  <a:srgbClr val="000000"/>
                </a:solidFill>
                <a:effectLst/>
                <a:latin typeface="Times New Roman" panose="02020603050405020304" pitchFamily="18" charset="0"/>
                <a:cs typeface="Times New Roman" panose="02020603050405020304" pitchFamily="18" charset="0"/>
              </a:rPr>
              <a:t>Obejmuje on cztery dodatkowe podetapy: </a:t>
            </a:r>
          </a:p>
          <a:p>
            <a:pPr algn="just">
              <a:buFontTx/>
              <a:buChar char="-"/>
            </a:pPr>
            <a:r>
              <a:rPr lang="pl-PL" dirty="0">
                <a:solidFill>
                  <a:srgbClr val="000000"/>
                </a:solidFill>
                <a:latin typeface="Times New Roman" panose="02020603050405020304" pitchFamily="18" charset="0"/>
                <a:cs typeface="Times New Roman" panose="02020603050405020304" pitchFamily="18" charset="0"/>
              </a:rPr>
              <a:t>k</a:t>
            </a:r>
            <a:r>
              <a:rPr lang="pl-PL" b="0" i="0" dirty="0">
                <a:solidFill>
                  <a:srgbClr val="000000"/>
                </a:solidFill>
                <a:effectLst/>
                <a:latin typeface="Times New Roman" panose="02020603050405020304" pitchFamily="18" charset="0"/>
                <a:cs typeface="Times New Roman" panose="02020603050405020304" pitchFamily="18" charset="0"/>
              </a:rPr>
              <a:t>lasyfikacja</a:t>
            </a:r>
            <a:endParaRPr lang="pl-PL" dirty="0">
              <a:solidFill>
                <a:srgbClr val="000000"/>
              </a:solidFill>
              <a:latin typeface="Times New Roman" panose="02020603050405020304" pitchFamily="18" charset="0"/>
              <a:cs typeface="Times New Roman" panose="02020603050405020304" pitchFamily="18" charset="0"/>
            </a:endParaRPr>
          </a:p>
          <a:p>
            <a:pPr algn="just">
              <a:buFontTx/>
              <a:buChar char="-"/>
            </a:pPr>
            <a:r>
              <a:rPr lang="pl-PL" dirty="0">
                <a:solidFill>
                  <a:srgbClr val="000000"/>
                </a:solidFill>
                <a:latin typeface="Times New Roman" panose="02020603050405020304" pitchFamily="18" charset="0"/>
                <a:cs typeface="Times New Roman" panose="02020603050405020304" pitchFamily="18" charset="0"/>
              </a:rPr>
              <a:t>c</a:t>
            </a:r>
            <a:r>
              <a:rPr lang="pl-PL" b="0" i="0" dirty="0">
                <a:solidFill>
                  <a:srgbClr val="000000"/>
                </a:solidFill>
                <a:effectLst/>
                <a:latin typeface="Times New Roman" panose="02020603050405020304" pitchFamily="18" charset="0"/>
                <a:cs typeface="Times New Roman" panose="02020603050405020304" pitchFamily="18" charset="0"/>
              </a:rPr>
              <a:t>harakterystyka</a:t>
            </a:r>
          </a:p>
          <a:p>
            <a:pPr algn="just">
              <a:buFontTx/>
              <a:buChar char="-"/>
            </a:pPr>
            <a:r>
              <a:rPr lang="pl-PL" b="0" i="0" dirty="0">
                <a:solidFill>
                  <a:srgbClr val="000000"/>
                </a:solidFill>
                <a:effectLst/>
                <a:latin typeface="Times New Roman" panose="02020603050405020304" pitchFamily="18" charset="0"/>
                <a:cs typeface="Times New Roman" panose="02020603050405020304" pitchFamily="18" charset="0"/>
              </a:rPr>
              <a:t>normalizacja </a:t>
            </a:r>
            <a:endParaRPr lang="pl-PL" dirty="0">
              <a:solidFill>
                <a:srgbClr val="000000"/>
              </a:solidFill>
              <a:latin typeface="Times New Roman" panose="02020603050405020304" pitchFamily="18" charset="0"/>
              <a:cs typeface="Times New Roman" panose="02020603050405020304" pitchFamily="18" charset="0"/>
            </a:endParaRPr>
          </a:p>
          <a:p>
            <a:pPr algn="just">
              <a:buFontTx/>
              <a:buChar char="-"/>
            </a:pPr>
            <a:r>
              <a:rPr lang="pl-PL" b="0" i="0" dirty="0">
                <a:solidFill>
                  <a:srgbClr val="000000"/>
                </a:solidFill>
                <a:effectLst/>
                <a:latin typeface="Times New Roman" panose="02020603050405020304" pitchFamily="18" charset="0"/>
                <a:cs typeface="Times New Roman" panose="02020603050405020304" pitchFamily="18" charset="0"/>
              </a:rPr>
              <a:t>ważenie</a:t>
            </a:r>
            <a:endParaRPr lang="pl-PL"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805327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92AFDC1-13CD-3A81-5B34-D2D96C638F06}"/>
              </a:ext>
            </a:extLst>
          </p:cNvPr>
          <p:cNvSpPr>
            <a:spLocks noGrp="1"/>
          </p:cNvSpPr>
          <p:nvPr>
            <p:ph type="title"/>
          </p:nvPr>
        </p:nvSpPr>
        <p:spPr>
          <a:xfrm>
            <a:off x="838200" y="365125"/>
            <a:ext cx="10515600" cy="843915"/>
          </a:xfrm>
        </p:spPr>
        <p:txBody>
          <a:bodyPr/>
          <a:lstStyle/>
          <a:p>
            <a:r>
              <a:rPr lang="pl-PL" i="0" dirty="0">
                <a:latin typeface="Times New Roman" panose="02020603050405020304" pitchFamily="18" charset="0"/>
                <a:cs typeface="Times New Roman" panose="02020603050405020304" pitchFamily="18" charset="0"/>
              </a:rPr>
              <a:t>Ocena efektywności środowiskowej produktu</a:t>
            </a:r>
          </a:p>
        </p:txBody>
      </p:sp>
      <p:pic>
        <p:nvPicPr>
          <p:cNvPr id="5" name="Symbol zastępczy zawartości 4">
            <a:extLst>
              <a:ext uri="{FF2B5EF4-FFF2-40B4-BE49-F238E27FC236}">
                <a16:creationId xmlns:a16="http://schemas.microsoft.com/office/drawing/2014/main" id="{26ACF0D6-B841-36E7-2B23-7149BF29B4E8}"/>
              </a:ext>
            </a:extLst>
          </p:cNvPr>
          <p:cNvPicPr>
            <a:picLocks noGrp="1" noChangeAspect="1"/>
          </p:cNvPicPr>
          <p:nvPr>
            <p:ph idx="1"/>
          </p:nvPr>
        </p:nvPicPr>
        <p:blipFill>
          <a:blip r:embed="rId2"/>
          <a:stretch>
            <a:fillRect/>
          </a:stretch>
        </p:blipFill>
        <p:spPr>
          <a:xfrm>
            <a:off x="711200" y="1310641"/>
            <a:ext cx="10373360" cy="4861560"/>
          </a:xfrm>
        </p:spPr>
      </p:pic>
    </p:spTree>
    <p:extLst>
      <p:ext uri="{BB962C8B-B14F-4D97-AF65-F5344CB8AC3E}">
        <p14:creationId xmlns:p14="http://schemas.microsoft.com/office/powerpoint/2010/main" val="31282647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E3596DD-156A-473E-9BB3-C6A29F7574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A0DE92DF-4769-4DE9-93FD-EE312718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ytuł 1">
            <a:extLst>
              <a:ext uri="{FF2B5EF4-FFF2-40B4-BE49-F238E27FC236}">
                <a16:creationId xmlns:a16="http://schemas.microsoft.com/office/drawing/2014/main" id="{CBD14678-8A2B-D25E-4B24-0C8B734BBFBD}"/>
              </a:ext>
            </a:extLst>
          </p:cNvPr>
          <p:cNvSpPr>
            <a:spLocks noGrp="1"/>
          </p:cNvSpPr>
          <p:nvPr>
            <p:ph type="title"/>
          </p:nvPr>
        </p:nvSpPr>
        <p:spPr>
          <a:xfrm>
            <a:off x="838201" y="643466"/>
            <a:ext cx="3550919" cy="4304454"/>
          </a:xfrm>
        </p:spPr>
        <p:txBody>
          <a:bodyPr>
            <a:normAutofit/>
          </a:bodyPr>
          <a:lstStyle/>
          <a:p>
            <a:r>
              <a:rPr lang="pl-PL" i="0" dirty="0">
                <a:latin typeface="Times New Roman" panose="02020603050405020304" pitchFamily="18" charset="0"/>
                <a:cs typeface="Times New Roman" panose="02020603050405020304" pitchFamily="18" charset="0"/>
              </a:rPr>
              <a:t>Proces kalkulacji LCA według ISO 14040 oraz IDF</a:t>
            </a:r>
          </a:p>
        </p:txBody>
      </p:sp>
      <p:pic>
        <p:nvPicPr>
          <p:cNvPr id="5" name="Obraz 4">
            <a:extLst>
              <a:ext uri="{FF2B5EF4-FFF2-40B4-BE49-F238E27FC236}">
                <a16:creationId xmlns:a16="http://schemas.microsoft.com/office/drawing/2014/main" id="{A72D093E-9967-DD87-67D8-EDB8B1BA1F0B}"/>
              </a:ext>
            </a:extLst>
          </p:cNvPr>
          <p:cNvPicPr>
            <a:picLocks noChangeAspect="1"/>
          </p:cNvPicPr>
          <p:nvPr/>
        </p:nvPicPr>
        <p:blipFill>
          <a:blip r:embed="rId2"/>
          <a:stretch>
            <a:fillRect/>
          </a:stretch>
        </p:blipFill>
        <p:spPr>
          <a:xfrm>
            <a:off x="5059680" y="643234"/>
            <a:ext cx="6433860" cy="5828686"/>
          </a:xfrm>
          <a:prstGeom prst="rect">
            <a:avLst/>
          </a:prstGeom>
        </p:spPr>
      </p:pic>
    </p:spTree>
    <p:extLst>
      <p:ext uri="{BB962C8B-B14F-4D97-AF65-F5344CB8AC3E}">
        <p14:creationId xmlns:p14="http://schemas.microsoft.com/office/powerpoint/2010/main" val="10390482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15" name="Rectangle 11">
            <a:extLst>
              <a:ext uri="{FF2B5EF4-FFF2-40B4-BE49-F238E27FC236}">
                <a16:creationId xmlns:a16="http://schemas.microsoft.com/office/drawing/2014/main" id="{B7BD7FCF-A254-4A97-A15C-319B67622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52FFAF72-6204-4676-9C6F-9A4CC4D918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ytuł 1">
            <a:extLst>
              <a:ext uri="{FF2B5EF4-FFF2-40B4-BE49-F238E27FC236}">
                <a16:creationId xmlns:a16="http://schemas.microsoft.com/office/drawing/2014/main" id="{657AB52A-9AA6-27A1-A84B-27CFFDFE9BC8}"/>
              </a:ext>
            </a:extLst>
          </p:cNvPr>
          <p:cNvSpPr>
            <a:spLocks noGrp="1"/>
          </p:cNvSpPr>
          <p:nvPr>
            <p:ph type="title"/>
          </p:nvPr>
        </p:nvSpPr>
        <p:spPr>
          <a:xfrm>
            <a:off x="2532497" y="255841"/>
            <a:ext cx="6860575" cy="682935"/>
          </a:xfrm>
        </p:spPr>
        <p:txBody>
          <a:bodyPr vert="horz" lIns="91440" tIns="45720" rIns="91440" bIns="45720" rtlCol="0" anchor="b">
            <a:normAutofit/>
          </a:bodyPr>
          <a:lstStyle/>
          <a:p>
            <a:r>
              <a:rPr lang="en-US" i="0" dirty="0" err="1">
                <a:latin typeface="Times New Roman" panose="02020603050405020304" pitchFamily="18" charset="0"/>
                <a:cs typeface="Times New Roman" panose="02020603050405020304" pitchFamily="18" charset="0"/>
              </a:rPr>
              <a:t>Mapowanie</a:t>
            </a:r>
            <a:r>
              <a:rPr lang="en-US" i="0" dirty="0">
                <a:latin typeface="Times New Roman" panose="02020603050405020304" pitchFamily="18" charset="0"/>
                <a:cs typeface="Times New Roman" panose="02020603050405020304" pitchFamily="18" charset="0"/>
              </a:rPr>
              <a:t> </a:t>
            </a:r>
            <a:r>
              <a:rPr lang="en-US" i="0" dirty="0" err="1">
                <a:latin typeface="Times New Roman" panose="02020603050405020304" pitchFamily="18" charset="0"/>
                <a:cs typeface="Times New Roman" panose="02020603050405020304" pitchFamily="18" charset="0"/>
              </a:rPr>
              <a:t>procesów</a:t>
            </a:r>
            <a:endParaRPr lang="en-US" i="0" dirty="0">
              <a:latin typeface="Times New Roman" panose="02020603050405020304" pitchFamily="18" charset="0"/>
              <a:cs typeface="Times New Roman" panose="02020603050405020304" pitchFamily="18" charset="0"/>
            </a:endParaRPr>
          </a:p>
        </p:txBody>
      </p:sp>
      <p:pic>
        <p:nvPicPr>
          <p:cNvPr id="5" name="Symbol zastępczy zawartości 4">
            <a:extLst>
              <a:ext uri="{FF2B5EF4-FFF2-40B4-BE49-F238E27FC236}">
                <a16:creationId xmlns:a16="http://schemas.microsoft.com/office/drawing/2014/main" id="{97B3DFF9-8500-3E6A-C597-D9746190A8D3}"/>
              </a:ext>
            </a:extLst>
          </p:cNvPr>
          <p:cNvPicPr>
            <a:picLocks noGrp="1" noChangeAspect="1"/>
          </p:cNvPicPr>
          <p:nvPr>
            <p:ph idx="1"/>
          </p:nvPr>
        </p:nvPicPr>
        <p:blipFill>
          <a:blip r:embed="rId2"/>
          <a:stretch>
            <a:fillRect/>
          </a:stretch>
        </p:blipFill>
        <p:spPr>
          <a:xfrm>
            <a:off x="487018" y="1194617"/>
            <a:ext cx="11280912" cy="5335392"/>
          </a:xfrm>
          <a:prstGeom prst="rect">
            <a:avLst/>
          </a:prstGeom>
        </p:spPr>
      </p:pic>
    </p:spTree>
    <p:extLst>
      <p:ext uri="{BB962C8B-B14F-4D97-AF65-F5344CB8AC3E}">
        <p14:creationId xmlns:p14="http://schemas.microsoft.com/office/powerpoint/2010/main" val="3019932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72EC730-E5DF-CAC4-E6B6-01DD4F2BA6FD}"/>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Przykładowe procesy w gospodarstwie rolnym</a:t>
            </a:r>
          </a:p>
        </p:txBody>
      </p:sp>
      <p:sp>
        <p:nvSpPr>
          <p:cNvPr id="3" name="Symbol zastępczy zawartości 2">
            <a:extLst>
              <a:ext uri="{FF2B5EF4-FFF2-40B4-BE49-F238E27FC236}">
                <a16:creationId xmlns:a16="http://schemas.microsoft.com/office/drawing/2014/main" id="{CB60D3A4-8731-2FDC-C188-CDCD656F2275}"/>
              </a:ext>
            </a:extLst>
          </p:cNvPr>
          <p:cNvSpPr>
            <a:spLocks noGrp="1"/>
          </p:cNvSpPr>
          <p:nvPr>
            <p:ph idx="1"/>
          </p:nvPr>
        </p:nvSpPr>
        <p:spPr/>
        <p:txBody>
          <a:bodyPr>
            <a:normAutofit fontScale="92500" lnSpcReduction="10000"/>
          </a:bodyPr>
          <a:lstStyle/>
          <a:p>
            <a:pPr>
              <a:buFontTx/>
              <a:buChar char="-"/>
            </a:pPr>
            <a:r>
              <a:rPr lang="pl-PL" dirty="0">
                <a:latin typeface="Times New Roman" panose="02020603050405020304" pitchFamily="18" charset="0"/>
                <a:cs typeface="Times New Roman" panose="02020603050405020304" pitchFamily="18" charset="0"/>
              </a:rPr>
              <a:t>produkcja paszy na farmie (zużyte paliwo, bezpośrednie i pośrednie emisje tlenku azotu z ziemi, biogeniczne emisje CO2) </a:t>
            </a:r>
          </a:p>
          <a:p>
            <a:pPr>
              <a:buFontTx/>
              <a:buChar char="-"/>
            </a:pPr>
            <a:r>
              <a:rPr lang="pl-PL" dirty="0">
                <a:latin typeface="Times New Roman" panose="02020603050405020304" pitchFamily="18" charset="0"/>
                <a:cs typeface="Times New Roman" panose="02020603050405020304" pitchFamily="18" charset="0"/>
              </a:rPr>
              <a:t>postępowanie ze ściekami z farmy (metan i bezpośrednie oraz pośrednie emisje tlenku azotu) </a:t>
            </a:r>
          </a:p>
          <a:p>
            <a:pPr>
              <a:buFontTx/>
              <a:buChar char="-"/>
            </a:pPr>
            <a:r>
              <a:rPr lang="pl-PL" dirty="0">
                <a:latin typeface="Times New Roman" panose="02020603050405020304" pitchFamily="18" charset="0"/>
                <a:cs typeface="Times New Roman" panose="02020603050405020304" pitchFamily="18" charset="0"/>
              </a:rPr>
              <a:t>paliwo</a:t>
            </a:r>
          </a:p>
          <a:p>
            <a:pPr>
              <a:buFontTx/>
              <a:buChar char="-"/>
            </a:pPr>
            <a:r>
              <a:rPr lang="pl-PL" dirty="0">
                <a:latin typeface="Times New Roman" panose="02020603050405020304" pitchFamily="18" charset="0"/>
                <a:cs typeface="Times New Roman" panose="02020603050405020304" pitchFamily="18" charset="0"/>
              </a:rPr>
              <a:t>udój mleka (energia elektryczna, substancje chłodnicze) </a:t>
            </a:r>
          </a:p>
          <a:p>
            <a:pPr>
              <a:buFontTx/>
              <a:buChar char="-"/>
            </a:pPr>
            <a:r>
              <a:rPr lang="pl-PL" dirty="0">
                <a:latin typeface="Times New Roman" panose="02020603050405020304" pitchFamily="18" charset="0"/>
                <a:cs typeface="Times New Roman" panose="02020603050405020304" pitchFamily="18" charset="0"/>
              </a:rPr>
              <a:t>zaopatrzenie w wodę (energia elektryczna) </a:t>
            </a:r>
          </a:p>
          <a:p>
            <a:pPr>
              <a:buFontTx/>
              <a:buChar char="-"/>
            </a:pPr>
            <a:r>
              <a:rPr lang="pl-PL" dirty="0">
                <a:latin typeface="Times New Roman" panose="02020603050405020304" pitchFamily="18" charset="0"/>
                <a:cs typeface="Times New Roman" panose="02020603050405020304" pitchFamily="18" charset="0"/>
              </a:rPr>
              <a:t>straty, które wytwarzają emisje gazów cieplarnianych (np. straty paszy, która nie została spożyta, straty materiałów opakowaniowych)</a:t>
            </a:r>
          </a:p>
        </p:txBody>
      </p:sp>
    </p:spTree>
    <p:extLst>
      <p:ext uri="{BB962C8B-B14F-4D97-AF65-F5344CB8AC3E}">
        <p14:creationId xmlns:p14="http://schemas.microsoft.com/office/powerpoint/2010/main" val="134795094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4A10146-4B42-05F9-D2E0-300091383CB7}"/>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FPCM – jednostka kalkulacyjna</a:t>
            </a:r>
          </a:p>
        </p:txBody>
      </p:sp>
      <p:sp>
        <p:nvSpPr>
          <p:cNvPr id="3" name="Symbol zastępczy zawartości 2">
            <a:extLst>
              <a:ext uri="{FF2B5EF4-FFF2-40B4-BE49-F238E27FC236}">
                <a16:creationId xmlns:a16="http://schemas.microsoft.com/office/drawing/2014/main" id="{F9516F9D-C873-8AF8-045C-D69E21223E28}"/>
              </a:ext>
            </a:extLst>
          </p:cNvPr>
          <p:cNvSpPr>
            <a:spLocks noGrp="1"/>
          </p:cNvSpPr>
          <p:nvPr>
            <p:ph idx="1"/>
          </p:nvPr>
        </p:nvSpPr>
        <p:spPr/>
        <p:txBody>
          <a:bodyPr>
            <a:normAutofit/>
          </a:bodyPr>
          <a:lstStyle/>
          <a:p>
            <a:pPr marL="0" indent="0" algn="just">
              <a:buNone/>
            </a:pPr>
            <a:r>
              <a:rPr lang="pl-PL" b="1" dirty="0">
                <a:latin typeface="Times New Roman" panose="02020603050405020304" pitchFamily="18" charset="0"/>
                <a:cs typeface="Times New Roman" panose="02020603050405020304" pitchFamily="18" charset="0"/>
              </a:rPr>
              <a:t>FPCM</a:t>
            </a:r>
            <a:r>
              <a:rPr lang="pl-PL" dirty="0">
                <a:latin typeface="Times New Roman" panose="02020603050405020304" pitchFamily="18" charset="0"/>
                <a:cs typeface="Times New Roman" panose="02020603050405020304" pitchFamily="18" charset="0"/>
              </a:rPr>
              <a:t> - kilogram mleka o skorygowanej zawartości tłuszczu i białka (</a:t>
            </a:r>
            <a:r>
              <a:rPr lang="pl-PL" dirty="0" err="1">
                <a:latin typeface="Times New Roman" panose="02020603050405020304" pitchFamily="18" charset="0"/>
                <a:cs typeface="Times New Roman" panose="02020603050405020304" pitchFamily="18" charset="0"/>
              </a:rPr>
              <a:t>fat</a:t>
            </a:r>
            <a:r>
              <a:rPr lang="pl-PL" dirty="0">
                <a:latin typeface="Times New Roman" panose="02020603050405020304" pitchFamily="18" charset="0"/>
                <a:cs typeface="Times New Roman" panose="02020603050405020304" pitchFamily="18" charset="0"/>
              </a:rPr>
              <a:t> and protein </a:t>
            </a:r>
            <a:r>
              <a:rPr lang="pl-PL" dirty="0" err="1">
                <a:latin typeface="Times New Roman" panose="02020603050405020304" pitchFamily="18" charset="0"/>
                <a:cs typeface="Times New Roman" panose="02020603050405020304" pitchFamily="18" charset="0"/>
              </a:rPr>
              <a:t>corrected</a:t>
            </a:r>
            <a:r>
              <a:rPr lang="pl-PL" dirty="0">
                <a:latin typeface="Times New Roman" panose="02020603050405020304" pitchFamily="18" charset="0"/>
                <a:cs typeface="Times New Roman" panose="02020603050405020304" pitchFamily="18" charset="0"/>
              </a:rPr>
              <a:t> </a:t>
            </a:r>
            <a:r>
              <a:rPr lang="pl-PL" dirty="0" err="1">
                <a:latin typeface="Times New Roman" panose="02020603050405020304" pitchFamily="18" charset="0"/>
                <a:cs typeface="Times New Roman" panose="02020603050405020304" pitchFamily="18" charset="0"/>
              </a:rPr>
              <a:t>milk</a:t>
            </a:r>
            <a:r>
              <a:rPr lang="pl-PL" dirty="0">
                <a:latin typeface="Times New Roman" panose="02020603050405020304" pitchFamily="18" charset="0"/>
                <a:cs typeface="Times New Roman" panose="02020603050405020304" pitchFamily="18" charset="0"/>
              </a:rPr>
              <a:t> - FPCM), na wyjściu z gospodarstwa.</a:t>
            </a:r>
          </a:p>
          <a:p>
            <a:pPr marL="0" indent="0" algn="just">
              <a:buNone/>
            </a:pPr>
            <a:r>
              <a:rPr lang="pl-PL" dirty="0">
                <a:latin typeface="Times New Roman" panose="02020603050405020304" pitchFamily="18" charset="0"/>
                <a:cs typeface="Times New Roman" panose="02020603050405020304" pitchFamily="18" charset="0"/>
              </a:rPr>
              <a:t>FPCM - jest obliczany poprzez mnożenie produkcji mleka przez stosunek zawartości energii specyficznego w danym gospodarstwie (lub w regionie) mleka, do zawartości energii standardowego mleka o zawartości 4% tłuszczu i 3,3% białka.</a:t>
            </a:r>
          </a:p>
          <a:p>
            <a:pPr marL="0" indent="0" algn="just">
              <a:buNone/>
            </a:pPr>
            <a:r>
              <a:rPr lang="pl-PL" dirty="0">
                <a:latin typeface="Times New Roman" panose="02020603050405020304" pitchFamily="18" charset="0"/>
                <a:cs typeface="Times New Roman" panose="02020603050405020304" pitchFamily="18" charset="0"/>
              </a:rPr>
              <a:t>FPCM (kg/rok) = produkcja (kg/rok) × [0.1226×tłuszcz% + 0.0776× białko właściwe% + 0.2534]</a:t>
            </a:r>
          </a:p>
        </p:txBody>
      </p:sp>
    </p:spTree>
    <p:extLst>
      <p:ext uri="{BB962C8B-B14F-4D97-AF65-F5344CB8AC3E}">
        <p14:creationId xmlns:p14="http://schemas.microsoft.com/office/powerpoint/2010/main" val="24379502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4A10146-4B42-05F9-D2E0-300091383CB7}"/>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FPCM – jednostka kalkulacyjna</a:t>
            </a:r>
          </a:p>
        </p:txBody>
      </p:sp>
      <p:sp>
        <p:nvSpPr>
          <p:cNvPr id="3" name="Symbol zastępczy zawartości 2">
            <a:extLst>
              <a:ext uri="{FF2B5EF4-FFF2-40B4-BE49-F238E27FC236}">
                <a16:creationId xmlns:a16="http://schemas.microsoft.com/office/drawing/2014/main" id="{F9516F9D-C873-8AF8-045C-D69E21223E28}"/>
              </a:ext>
            </a:extLst>
          </p:cNvPr>
          <p:cNvSpPr>
            <a:spLocks noGrp="1"/>
          </p:cNvSpPr>
          <p:nvPr>
            <p:ph idx="1"/>
          </p:nvPr>
        </p:nvSpPr>
        <p:spPr/>
        <p:txBody>
          <a:bodyPr>
            <a:normAutofit fontScale="77500" lnSpcReduction="20000"/>
          </a:bodyPr>
          <a:lstStyle/>
          <a:p>
            <a:pPr marL="0" indent="0" algn="just">
              <a:buNone/>
            </a:pPr>
            <a:r>
              <a:rPr lang="pl-PL" b="1" dirty="0">
                <a:latin typeface="Times New Roman" panose="02020603050405020304" pitchFamily="18" charset="0"/>
                <a:cs typeface="Times New Roman" panose="02020603050405020304" pitchFamily="18" charset="0"/>
              </a:rPr>
              <a:t>Zawartość energii mleka o znanej zawartości tłuszczu i białka jest obliczana</a:t>
            </a:r>
            <a:r>
              <a:rPr lang="pl-PL" dirty="0">
                <a:latin typeface="Times New Roman" panose="02020603050405020304" pitchFamily="18" charset="0"/>
                <a:cs typeface="Times New Roman" panose="02020603050405020304" pitchFamily="18" charset="0"/>
              </a:rPr>
              <a:t>:</a:t>
            </a:r>
          </a:p>
          <a:p>
            <a:pPr marL="0" indent="0" algn="just">
              <a:buNone/>
            </a:pPr>
            <a:r>
              <a:rPr lang="pl-PL" dirty="0">
                <a:latin typeface="Times New Roman" panose="02020603050405020304" pitchFamily="18" charset="0"/>
                <a:cs typeface="Times New Roman" panose="02020603050405020304" pitchFamily="18" charset="0"/>
              </a:rPr>
              <a:t>energia mleka (</a:t>
            </a:r>
            <a:r>
              <a:rPr lang="pl-PL" dirty="0" err="1">
                <a:latin typeface="Times New Roman" panose="02020603050405020304" pitchFamily="18" charset="0"/>
                <a:cs typeface="Times New Roman" panose="02020603050405020304" pitchFamily="18" charset="0"/>
              </a:rPr>
              <a:t>Mcal</a:t>
            </a:r>
            <a:r>
              <a:rPr lang="pl-PL" dirty="0">
                <a:latin typeface="Times New Roman" panose="02020603050405020304" pitchFamily="18" charset="0"/>
                <a:cs typeface="Times New Roman" panose="02020603050405020304" pitchFamily="18" charset="0"/>
              </a:rPr>
              <a:t>/kg) = 0.0929×tłuszczu% + 0.0588×białko% + 0.192</a:t>
            </a:r>
          </a:p>
          <a:p>
            <a:pPr marL="0" indent="0" algn="just">
              <a:buNone/>
            </a:pPr>
            <a:endParaRPr lang="pl-PL" dirty="0">
              <a:latin typeface="Times New Roman" panose="02020603050405020304" pitchFamily="18" charset="0"/>
              <a:cs typeface="Times New Roman" panose="02020603050405020304" pitchFamily="18" charset="0"/>
            </a:endParaRPr>
          </a:p>
          <a:p>
            <a:pPr marL="0" indent="0" algn="just">
              <a:buNone/>
            </a:pPr>
            <a:r>
              <a:rPr lang="pl-PL" dirty="0">
                <a:latin typeface="Times New Roman" panose="02020603050405020304" pitchFamily="18" charset="0"/>
                <a:cs typeface="Times New Roman" panose="02020603050405020304" pitchFamily="18" charset="0"/>
              </a:rPr>
              <a:t>Zawartość energii mleka o standardowej zawartości tłuszczu 4% i białka właściwego 3,3% </a:t>
            </a:r>
          </a:p>
          <a:p>
            <a:pPr marL="0" indent="0" algn="just">
              <a:buNone/>
            </a:pPr>
            <a:r>
              <a:rPr lang="pl-PL" dirty="0">
                <a:latin typeface="Times New Roman" panose="02020603050405020304" pitchFamily="18" charset="0"/>
                <a:cs typeface="Times New Roman" panose="02020603050405020304" pitchFamily="18" charset="0"/>
              </a:rPr>
              <a:t>wynosi 0.7576 </a:t>
            </a:r>
            <a:r>
              <a:rPr lang="pl-PL" dirty="0" err="1">
                <a:latin typeface="Times New Roman" panose="02020603050405020304" pitchFamily="18" charset="0"/>
                <a:cs typeface="Times New Roman" panose="02020603050405020304" pitchFamily="18" charset="0"/>
              </a:rPr>
              <a:t>Mcal</a:t>
            </a:r>
            <a:r>
              <a:rPr lang="pl-PL" dirty="0">
                <a:latin typeface="Times New Roman" panose="02020603050405020304" pitchFamily="18" charset="0"/>
                <a:cs typeface="Times New Roman" panose="02020603050405020304" pitchFamily="18" charset="0"/>
              </a:rPr>
              <a:t>/kg.</a:t>
            </a:r>
          </a:p>
          <a:p>
            <a:pPr marL="0" indent="0" algn="just">
              <a:buNone/>
            </a:pPr>
            <a:endParaRPr lang="pl-PL" dirty="0">
              <a:latin typeface="Times New Roman" panose="02020603050405020304" pitchFamily="18" charset="0"/>
              <a:cs typeface="Times New Roman" panose="02020603050405020304" pitchFamily="18" charset="0"/>
            </a:endParaRPr>
          </a:p>
          <a:p>
            <a:pPr marL="0" indent="0" algn="just">
              <a:buNone/>
            </a:pPr>
            <a:r>
              <a:rPr lang="pl-PL" dirty="0">
                <a:latin typeface="Times New Roman" panose="02020603050405020304" pitchFamily="18" charset="0"/>
                <a:cs typeface="Times New Roman" panose="02020603050405020304" pitchFamily="18" charset="0"/>
              </a:rPr>
              <a:t>Po podzieleniu współczynników przez standardową zawartość energii mleka, ostateczne </a:t>
            </a:r>
          </a:p>
          <a:p>
            <a:pPr marL="0" indent="0" algn="just">
              <a:buNone/>
            </a:pPr>
            <a:r>
              <a:rPr lang="pl-PL" dirty="0">
                <a:latin typeface="Times New Roman" panose="02020603050405020304" pitchFamily="18" charset="0"/>
                <a:cs typeface="Times New Roman" panose="02020603050405020304" pitchFamily="18" charset="0"/>
              </a:rPr>
              <a:t>równanie dla obliczania FPCM jest następujące:</a:t>
            </a:r>
          </a:p>
          <a:p>
            <a:pPr marL="0" indent="0" algn="just">
              <a:buNone/>
            </a:pPr>
            <a:r>
              <a:rPr lang="pl-PL" b="1" dirty="0">
                <a:latin typeface="Times New Roman" panose="02020603050405020304" pitchFamily="18" charset="0"/>
                <a:cs typeface="Times New Roman" panose="02020603050405020304" pitchFamily="18" charset="0"/>
              </a:rPr>
              <a:t>FPCM (kg/rok) = Produkcja (kg/rok) × [0.1226×Tłuszcz% + 0.0776×białko% </a:t>
            </a:r>
          </a:p>
          <a:p>
            <a:pPr marL="0" indent="0" algn="just">
              <a:buNone/>
            </a:pPr>
            <a:r>
              <a:rPr lang="pl-PL" b="1" dirty="0">
                <a:latin typeface="Times New Roman" panose="02020603050405020304" pitchFamily="18" charset="0"/>
                <a:cs typeface="Times New Roman" panose="02020603050405020304" pitchFamily="18" charset="0"/>
              </a:rPr>
              <a:t>+ 0.2534]</a:t>
            </a:r>
          </a:p>
        </p:txBody>
      </p:sp>
    </p:spTree>
    <p:extLst>
      <p:ext uri="{BB962C8B-B14F-4D97-AF65-F5344CB8AC3E}">
        <p14:creationId xmlns:p14="http://schemas.microsoft.com/office/powerpoint/2010/main" val="40906982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4A10146-4B42-05F9-D2E0-300091383CB7}"/>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Przykładowe procesy w przetwórstwie</a:t>
            </a:r>
          </a:p>
        </p:txBody>
      </p:sp>
      <p:sp>
        <p:nvSpPr>
          <p:cNvPr id="3" name="Symbol zastępczy zawartości 2">
            <a:extLst>
              <a:ext uri="{FF2B5EF4-FFF2-40B4-BE49-F238E27FC236}">
                <a16:creationId xmlns:a16="http://schemas.microsoft.com/office/drawing/2014/main" id="{F9516F9D-C873-8AF8-045C-D69E21223E28}"/>
              </a:ext>
            </a:extLst>
          </p:cNvPr>
          <p:cNvSpPr>
            <a:spLocks noGrp="1"/>
          </p:cNvSpPr>
          <p:nvPr>
            <p:ph idx="1"/>
          </p:nvPr>
        </p:nvSpPr>
        <p:spPr/>
        <p:txBody>
          <a:bodyPr>
            <a:normAutofit fontScale="77500" lnSpcReduction="20000"/>
          </a:bodyPr>
          <a:lstStyle/>
          <a:p>
            <a:pPr marL="0" indent="0" algn="just">
              <a:buNone/>
            </a:pPr>
            <a:r>
              <a:rPr lang="pl-PL" dirty="0">
                <a:latin typeface="Times New Roman" panose="02020603050405020304" pitchFamily="18" charset="0"/>
                <a:cs typeface="Times New Roman" panose="02020603050405020304" pitchFamily="18" charset="0"/>
              </a:rPr>
              <a:t>• transport mleka surowego z gospodarstwa do miejsc przerobu oraz transport </a:t>
            </a:r>
          </a:p>
          <a:p>
            <a:pPr marL="0" indent="0" algn="just">
              <a:buNone/>
            </a:pPr>
            <a:r>
              <a:rPr lang="pl-PL" dirty="0">
                <a:latin typeface="Times New Roman" panose="02020603050405020304" pitchFamily="18" charset="0"/>
                <a:cs typeface="Times New Roman" panose="02020603050405020304" pitchFamily="18" charset="0"/>
              </a:rPr>
              <a:t>międzyzakładowy produktu</a:t>
            </a:r>
          </a:p>
          <a:p>
            <a:pPr marL="0" indent="0" algn="just">
              <a:buNone/>
            </a:pPr>
            <a:r>
              <a:rPr lang="pl-PL" dirty="0">
                <a:latin typeface="Times New Roman" panose="02020603050405020304" pitchFamily="18" charset="0"/>
                <a:cs typeface="Times New Roman" panose="02020603050405020304" pitchFamily="18" charset="0"/>
              </a:rPr>
              <a:t>• produkty uwalniane w procesach, produkcji, dostawach i konsumpcji operowanych </a:t>
            </a:r>
          </a:p>
          <a:p>
            <a:pPr marL="0" indent="0" algn="just">
              <a:buNone/>
            </a:pPr>
            <a:r>
              <a:rPr lang="pl-PL" dirty="0">
                <a:latin typeface="Times New Roman" panose="02020603050405020304" pitchFamily="18" charset="0"/>
                <a:cs typeface="Times New Roman" panose="02020603050405020304" pitchFamily="18" charset="0"/>
              </a:rPr>
              <a:t>materiałów (np. chemikalia, materiały opakowaniowe, składniki, wytworzone czynniki </a:t>
            </a:r>
          </a:p>
          <a:p>
            <a:pPr marL="0" indent="0" algn="just">
              <a:buNone/>
            </a:pPr>
            <a:r>
              <a:rPr lang="pl-PL" dirty="0">
                <a:latin typeface="Times New Roman" panose="02020603050405020304" pitchFamily="18" charset="0"/>
                <a:cs typeface="Times New Roman" panose="02020603050405020304" pitchFamily="18" charset="0"/>
              </a:rPr>
              <a:t>chłodnicze, straty i inne źródła emisji)</a:t>
            </a:r>
          </a:p>
          <a:p>
            <a:pPr marL="0" indent="0" algn="just">
              <a:buNone/>
            </a:pPr>
            <a:r>
              <a:rPr lang="pl-PL" dirty="0">
                <a:latin typeface="Times New Roman" panose="02020603050405020304" pitchFamily="18" charset="0"/>
                <a:cs typeface="Times New Roman" panose="02020603050405020304" pitchFamily="18" charset="0"/>
              </a:rPr>
              <a:t>• zużycie wody na terenie zakładu i zarządzanie nią</a:t>
            </a:r>
          </a:p>
          <a:p>
            <a:pPr marL="0" indent="0" algn="just">
              <a:buNone/>
            </a:pPr>
            <a:r>
              <a:rPr lang="pl-PL" dirty="0">
                <a:latin typeface="Times New Roman" panose="02020603050405020304" pitchFamily="18" charset="0"/>
                <a:cs typeface="Times New Roman" panose="02020603050405020304" pitchFamily="18" charset="0"/>
              </a:rPr>
              <a:t>• zużycie energii</a:t>
            </a:r>
          </a:p>
          <a:p>
            <a:pPr marL="0" indent="0" algn="just">
              <a:buNone/>
            </a:pPr>
            <a:r>
              <a:rPr lang="pl-PL" dirty="0">
                <a:latin typeface="Times New Roman" panose="02020603050405020304" pitchFamily="18" charset="0"/>
                <a:cs typeface="Times New Roman" panose="02020603050405020304" pitchFamily="18" charset="0"/>
              </a:rPr>
              <a:t>• zużycie nośników energii, która została przez nie wytworzona przy użyciu procesu </a:t>
            </a:r>
          </a:p>
          <a:p>
            <a:pPr marL="0" indent="0" algn="just">
              <a:buNone/>
            </a:pPr>
            <a:r>
              <a:rPr lang="pl-PL" dirty="0">
                <a:latin typeface="Times New Roman" panose="02020603050405020304" pitchFamily="18" charset="0"/>
                <a:cs typeface="Times New Roman" panose="02020603050405020304" pitchFamily="18" charset="0"/>
              </a:rPr>
              <a:t>związanego z emisją gazów cieplarnianych (np., energia elektryczna, gaz)</a:t>
            </a:r>
          </a:p>
        </p:txBody>
      </p:sp>
    </p:spTree>
    <p:extLst>
      <p:ext uri="{BB962C8B-B14F-4D97-AF65-F5344CB8AC3E}">
        <p14:creationId xmlns:p14="http://schemas.microsoft.com/office/powerpoint/2010/main" val="41307548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3AAC218-1638-1FA8-91B0-7DEAA625879D}"/>
              </a:ext>
            </a:extLst>
          </p:cNvPr>
          <p:cNvSpPr>
            <a:spLocks noGrp="1"/>
          </p:cNvSpPr>
          <p:nvPr>
            <p:ph type="title"/>
          </p:nvPr>
        </p:nvSpPr>
        <p:spPr>
          <a:xfrm>
            <a:off x="658761" y="365125"/>
            <a:ext cx="10695039" cy="1325563"/>
          </a:xfrm>
        </p:spPr>
        <p:txBody>
          <a:bodyPr/>
          <a:lstStyle/>
          <a:p>
            <a:r>
              <a:rPr lang="pl-PL" i="0" dirty="0">
                <a:latin typeface="Times New Roman" panose="02020603050405020304" pitchFamily="18" charset="0"/>
                <a:cs typeface="Times New Roman" panose="02020603050405020304" pitchFamily="18" charset="0"/>
              </a:rPr>
              <a:t>SKŁADOWE POSZCZEGÓLNYCH KATEGORII</a:t>
            </a:r>
            <a:endParaRPr lang="pl-PL" dirty="0"/>
          </a:p>
        </p:txBody>
      </p:sp>
      <p:sp>
        <p:nvSpPr>
          <p:cNvPr id="3" name="Symbol zastępczy zawartości 2">
            <a:extLst>
              <a:ext uri="{FF2B5EF4-FFF2-40B4-BE49-F238E27FC236}">
                <a16:creationId xmlns:a16="http://schemas.microsoft.com/office/drawing/2014/main" id="{A6D964AE-76C5-B613-AC7D-DDC32D0A446F}"/>
              </a:ext>
            </a:extLst>
          </p:cNvPr>
          <p:cNvSpPr>
            <a:spLocks noGrp="1"/>
          </p:cNvSpPr>
          <p:nvPr>
            <p:ph idx="1"/>
          </p:nvPr>
        </p:nvSpPr>
        <p:spPr/>
        <p:txBody>
          <a:bodyPr>
            <a:normAutofit/>
          </a:bodyPr>
          <a:lstStyle/>
          <a:p>
            <a:pPr algn="l"/>
            <a:endParaRPr lang="pl-PL" sz="2000" b="0" i="0" u="none" strike="noStrike" baseline="0" dirty="0">
              <a:solidFill>
                <a:srgbClr val="000000"/>
              </a:solidFill>
              <a:latin typeface="Times New Roman" panose="02020603050405020304" pitchFamily="18" charset="0"/>
              <a:cs typeface="Times New Roman" panose="02020603050405020304" pitchFamily="18" charset="0"/>
            </a:endParaRPr>
          </a:p>
          <a:p>
            <a:pPr marL="0" indent="0">
              <a:buNone/>
            </a:pPr>
            <a:r>
              <a:rPr lang="pl-PL" sz="2000" b="1" i="0" u="none" strike="noStrike" baseline="0" dirty="0">
                <a:latin typeface="Times New Roman" panose="02020603050405020304" pitchFamily="18" charset="0"/>
                <a:cs typeface="Times New Roman" panose="02020603050405020304" pitchFamily="18" charset="0"/>
              </a:rPr>
              <a:t>SPRAWY SPOŁECZNE - S</a:t>
            </a:r>
          </a:p>
          <a:p>
            <a:r>
              <a:rPr lang="pl-PL" sz="2000" dirty="0">
                <a:solidFill>
                  <a:srgbClr val="221F1F"/>
                </a:solidFill>
                <a:latin typeface="Times New Roman" panose="02020603050405020304" pitchFamily="18" charset="0"/>
                <a:cs typeface="Times New Roman" panose="02020603050405020304" pitchFamily="18" charset="0"/>
              </a:rPr>
              <a:t>p</a:t>
            </a:r>
            <a:r>
              <a:rPr lang="pl-PL" sz="2000" b="0" i="0" u="none" strike="noStrike" baseline="0" dirty="0">
                <a:solidFill>
                  <a:srgbClr val="221F1F"/>
                </a:solidFill>
                <a:latin typeface="Times New Roman" panose="02020603050405020304" pitchFamily="18" charset="0"/>
                <a:cs typeface="Times New Roman" panose="02020603050405020304" pitchFamily="18" charset="0"/>
              </a:rPr>
              <a:t>racownicy oraz warunki pracy i płacy</a:t>
            </a:r>
          </a:p>
          <a:p>
            <a:r>
              <a:rPr lang="pl-PL" sz="2000" b="0" i="0" u="none" strike="noStrike" baseline="0" dirty="0">
                <a:solidFill>
                  <a:srgbClr val="221F1F"/>
                </a:solidFill>
                <a:latin typeface="Times New Roman" panose="02020603050405020304" pitchFamily="18" charset="0"/>
                <a:cs typeface="Times New Roman" panose="02020603050405020304" pitchFamily="18" charset="0"/>
              </a:rPr>
              <a:t>pracownicy zatrudnieni przez agencje pracy tymczasowej</a:t>
            </a:r>
          </a:p>
          <a:p>
            <a:r>
              <a:rPr lang="pl-PL" sz="2000" b="0" i="0" u="none" strike="noStrike" baseline="0" dirty="0">
                <a:solidFill>
                  <a:srgbClr val="221F1F"/>
                </a:solidFill>
                <a:latin typeface="Times New Roman" panose="02020603050405020304" pitchFamily="18" charset="0"/>
                <a:cs typeface="Times New Roman" panose="02020603050405020304" pitchFamily="18" charset="0"/>
              </a:rPr>
              <a:t>prawa człowieka w łańcuchu wartości</a:t>
            </a:r>
          </a:p>
          <a:p>
            <a:r>
              <a:rPr lang="pl-PL" sz="2000" dirty="0">
                <a:solidFill>
                  <a:srgbClr val="221F1F"/>
                </a:solidFill>
                <a:latin typeface="Times New Roman" panose="02020603050405020304" pitchFamily="18" charset="0"/>
                <a:cs typeface="Times New Roman" panose="02020603050405020304" pitchFamily="18" charset="0"/>
              </a:rPr>
              <a:t>s</a:t>
            </a:r>
            <a:r>
              <a:rPr lang="pl-PL" sz="2000" b="0" i="0" u="none" strike="noStrike" baseline="0" dirty="0">
                <a:solidFill>
                  <a:srgbClr val="221F1F"/>
                </a:solidFill>
                <a:latin typeface="Times New Roman" panose="02020603050405020304" pitchFamily="18" charset="0"/>
                <a:cs typeface="Times New Roman" panose="02020603050405020304" pitchFamily="18" charset="0"/>
              </a:rPr>
              <a:t>połeczności lokalne</a:t>
            </a:r>
          </a:p>
          <a:p>
            <a:r>
              <a:rPr lang="pl-PL" sz="2000" dirty="0">
                <a:solidFill>
                  <a:srgbClr val="221F1F"/>
                </a:solidFill>
                <a:latin typeface="Times New Roman" panose="02020603050405020304" pitchFamily="18" charset="0"/>
                <a:cs typeface="Times New Roman" panose="02020603050405020304" pitchFamily="18" charset="0"/>
              </a:rPr>
              <a:t>k</a:t>
            </a:r>
            <a:r>
              <a:rPr lang="pl-PL" sz="2000" b="0" i="0" u="none" strike="noStrike" baseline="0" dirty="0">
                <a:solidFill>
                  <a:srgbClr val="221F1F"/>
                </a:solidFill>
                <a:latin typeface="Times New Roman" panose="02020603050405020304" pitchFamily="18" charset="0"/>
                <a:cs typeface="Times New Roman" panose="02020603050405020304" pitchFamily="18" charset="0"/>
              </a:rPr>
              <a:t>onsumenci i inni </a:t>
            </a:r>
            <a:r>
              <a:rPr lang="pl-PL" sz="2000" dirty="0">
                <a:solidFill>
                  <a:srgbClr val="221F1F"/>
                </a:solidFill>
                <a:latin typeface="Times New Roman" panose="02020603050405020304" pitchFamily="18" charset="0"/>
                <a:cs typeface="Times New Roman" panose="02020603050405020304" pitchFamily="18" charset="0"/>
              </a:rPr>
              <a:t>użytkownicy końcowi </a:t>
            </a:r>
            <a:endParaRPr lang="pl-PL" sz="2000" b="0" i="0" u="none" strike="noStrike" baseline="0" dirty="0">
              <a:solidFill>
                <a:srgbClr val="221F1F"/>
              </a:solidFill>
              <a:latin typeface="Times New Roman" panose="02020603050405020304" pitchFamily="18" charset="0"/>
              <a:cs typeface="Times New Roman" panose="02020603050405020304" pitchFamily="18" charset="0"/>
            </a:endParaRPr>
          </a:p>
          <a:p>
            <a:pPr marL="0" indent="0">
              <a:buNone/>
            </a:pPr>
            <a:endParaRPr lang="pl-PL"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817219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4A10146-4B42-05F9-D2E0-300091383CB7}"/>
              </a:ext>
            </a:extLst>
          </p:cNvPr>
          <p:cNvSpPr>
            <a:spLocks noGrp="1"/>
          </p:cNvSpPr>
          <p:nvPr>
            <p:ph type="title"/>
          </p:nvPr>
        </p:nvSpPr>
        <p:spPr>
          <a:xfrm>
            <a:off x="838200" y="365125"/>
            <a:ext cx="10515600" cy="728179"/>
          </a:xfrm>
        </p:spPr>
        <p:txBody>
          <a:bodyPr/>
          <a:lstStyle/>
          <a:p>
            <a:r>
              <a:rPr lang="pl-PL" i="0" dirty="0">
                <a:latin typeface="Times New Roman" panose="02020603050405020304" pitchFamily="18" charset="0"/>
                <a:cs typeface="Times New Roman" panose="02020603050405020304" pitchFamily="18" charset="0"/>
              </a:rPr>
              <a:t>Przykładowe procesy w przetwórstwie</a:t>
            </a:r>
          </a:p>
        </p:txBody>
      </p:sp>
      <p:pic>
        <p:nvPicPr>
          <p:cNvPr id="5" name="Symbol zastępczy zawartości 4">
            <a:extLst>
              <a:ext uri="{FF2B5EF4-FFF2-40B4-BE49-F238E27FC236}">
                <a16:creationId xmlns:a16="http://schemas.microsoft.com/office/drawing/2014/main" id="{C7C12056-FFA1-B4E1-5D0B-4383AE2F0313}"/>
              </a:ext>
            </a:extLst>
          </p:cNvPr>
          <p:cNvPicPr>
            <a:picLocks noGrp="1" noChangeAspect="1"/>
          </p:cNvPicPr>
          <p:nvPr>
            <p:ph idx="1"/>
          </p:nvPr>
        </p:nvPicPr>
        <p:blipFill>
          <a:blip r:embed="rId2"/>
          <a:stretch>
            <a:fillRect/>
          </a:stretch>
        </p:blipFill>
        <p:spPr>
          <a:xfrm rot="5400000">
            <a:off x="3203936" y="-1693183"/>
            <a:ext cx="5583801" cy="11335692"/>
          </a:xfrm>
        </p:spPr>
      </p:pic>
    </p:spTree>
    <p:extLst>
      <p:ext uri="{BB962C8B-B14F-4D97-AF65-F5344CB8AC3E}">
        <p14:creationId xmlns:p14="http://schemas.microsoft.com/office/powerpoint/2010/main" val="26316331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4A10146-4B42-05F9-D2E0-300091383CB7}"/>
              </a:ext>
            </a:extLst>
          </p:cNvPr>
          <p:cNvSpPr>
            <a:spLocks noGrp="1"/>
          </p:cNvSpPr>
          <p:nvPr>
            <p:ph type="title"/>
          </p:nvPr>
        </p:nvSpPr>
        <p:spPr>
          <a:xfrm>
            <a:off x="838200" y="365125"/>
            <a:ext cx="10515600" cy="728179"/>
          </a:xfrm>
        </p:spPr>
        <p:txBody>
          <a:bodyPr/>
          <a:lstStyle/>
          <a:p>
            <a:r>
              <a:rPr lang="pl-PL" i="0" dirty="0">
                <a:latin typeface="Times New Roman" panose="02020603050405020304" pitchFamily="18" charset="0"/>
                <a:cs typeface="Times New Roman" panose="02020603050405020304" pitchFamily="18" charset="0"/>
              </a:rPr>
              <a:t>Przykładowe procesy w przetwórstwie</a:t>
            </a:r>
          </a:p>
        </p:txBody>
      </p:sp>
      <p:sp>
        <p:nvSpPr>
          <p:cNvPr id="4" name="Symbol zastępczy zawartości 3">
            <a:extLst>
              <a:ext uri="{FF2B5EF4-FFF2-40B4-BE49-F238E27FC236}">
                <a16:creationId xmlns:a16="http://schemas.microsoft.com/office/drawing/2014/main" id="{8B0D2B71-CF31-AB60-6286-9FEBAF3E09A9}"/>
              </a:ext>
            </a:extLst>
          </p:cNvPr>
          <p:cNvSpPr>
            <a:spLocks noGrp="1"/>
          </p:cNvSpPr>
          <p:nvPr>
            <p:ph idx="1"/>
          </p:nvPr>
        </p:nvSpPr>
        <p:spPr/>
        <p:txBody>
          <a:bodyPr>
            <a:normAutofit fontScale="70000" lnSpcReduction="20000"/>
          </a:bodyPr>
          <a:lstStyle/>
          <a:p>
            <a:pPr algn="just">
              <a:buFont typeface="Wingdings" panose="05000000000000000000" pitchFamily="2" charset="2"/>
              <a:buChar char="ü"/>
            </a:pPr>
            <a:r>
              <a:rPr lang="pl-PL" dirty="0">
                <a:latin typeface="Times New Roman" panose="02020603050405020304" pitchFamily="18" charset="0"/>
                <a:cs typeface="Times New Roman" panose="02020603050405020304" pitchFamily="18" charset="0"/>
              </a:rPr>
              <a:t>całkowity ślad węglowy (z uwzględnieniem emisji azotu)</a:t>
            </a:r>
          </a:p>
          <a:p>
            <a:pPr algn="just">
              <a:buFont typeface="Wingdings" panose="05000000000000000000" pitchFamily="2" charset="2"/>
              <a:buChar char="ü"/>
            </a:pPr>
            <a:r>
              <a:rPr lang="pl-PL" dirty="0">
                <a:latin typeface="Times New Roman" panose="02020603050405020304" pitchFamily="18" charset="0"/>
                <a:cs typeface="Times New Roman" panose="02020603050405020304" pitchFamily="18" charset="0"/>
              </a:rPr>
              <a:t>jednostki kalkulacyjne</a:t>
            </a:r>
          </a:p>
          <a:p>
            <a:pPr algn="just">
              <a:buFont typeface="Wingdings" panose="05000000000000000000" pitchFamily="2" charset="2"/>
              <a:buChar char="ü"/>
            </a:pPr>
            <a:r>
              <a:rPr lang="pl-PL" dirty="0">
                <a:latin typeface="Times New Roman" panose="02020603050405020304" pitchFamily="18" charset="0"/>
                <a:cs typeface="Times New Roman" panose="02020603050405020304" pitchFamily="18" charset="0"/>
              </a:rPr>
              <a:t>procentowe emisje przypisane do mleka (</a:t>
            </a:r>
            <a:r>
              <a:rPr lang="pl-PL" b="1" dirty="0">
                <a:latin typeface="Times New Roman" panose="02020603050405020304" pitchFamily="18" charset="0"/>
                <a:cs typeface="Times New Roman" panose="02020603050405020304" pitchFamily="18" charset="0"/>
              </a:rPr>
              <a:t>współczynniki alokacji </a:t>
            </a:r>
            <a:r>
              <a:rPr lang="pl-PL" dirty="0">
                <a:latin typeface="Times New Roman" panose="02020603050405020304" pitchFamily="18" charset="0"/>
                <a:cs typeface="Times New Roman" panose="02020603050405020304" pitchFamily="18" charset="0"/>
              </a:rPr>
              <a:t>pomiędzy mlekiem a  mięsem oraz używane metody określania współczynnika alokacji)</a:t>
            </a:r>
          </a:p>
          <a:p>
            <a:pPr algn="just">
              <a:buFont typeface="Wingdings" panose="05000000000000000000" pitchFamily="2" charset="2"/>
              <a:buChar char="ü"/>
            </a:pPr>
            <a:r>
              <a:rPr lang="pl-PL" dirty="0">
                <a:latin typeface="Times New Roman" panose="02020603050405020304" pitchFamily="18" charset="0"/>
                <a:cs typeface="Times New Roman" panose="02020603050405020304" pitchFamily="18" charset="0"/>
              </a:rPr>
              <a:t>wydajność mleczna od krowy i skład mleka</a:t>
            </a:r>
          </a:p>
          <a:p>
            <a:pPr algn="just">
              <a:buFont typeface="Wingdings" panose="05000000000000000000" pitchFamily="2" charset="2"/>
              <a:buChar char="ü"/>
            </a:pPr>
            <a:r>
              <a:rPr lang="pl-PL" dirty="0">
                <a:latin typeface="Times New Roman" panose="02020603050405020304" pitchFamily="18" charset="0"/>
                <a:cs typeface="Times New Roman" panose="02020603050405020304" pitchFamily="18" charset="0"/>
              </a:rPr>
              <a:t>ilość suchej masy przyswojoną przez krowę i masa ciała w klasie zwierzęcia</a:t>
            </a:r>
          </a:p>
          <a:p>
            <a:pPr algn="just">
              <a:buFont typeface="Wingdings" panose="05000000000000000000" pitchFamily="2" charset="2"/>
              <a:buChar char="ü"/>
            </a:pPr>
            <a:r>
              <a:rPr lang="pl-PL" dirty="0">
                <a:latin typeface="Times New Roman" panose="02020603050405020304" pitchFamily="18" charset="0"/>
                <a:cs typeface="Times New Roman" panose="02020603050405020304" pitchFamily="18" charset="0"/>
              </a:rPr>
              <a:t>ilość przyswojonej suchej masy rozdzieloną na różne typu paszy [jako minimum, udział </a:t>
            </a:r>
          </a:p>
          <a:p>
            <a:pPr algn="just">
              <a:buFont typeface="Wingdings" panose="05000000000000000000" pitchFamily="2" charset="2"/>
              <a:buChar char="ü"/>
            </a:pPr>
            <a:r>
              <a:rPr lang="pl-PL" dirty="0">
                <a:latin typeface="Times New Roman" panose="02020603050405020304" pitchFamily="18" charset="0"/>
                <a:cs typeface="Times New Roman" panose="02020603050405020304" pitchFamily="18" charset="0"/>
              </a:rPr>
              <a:t>udział paszy objętościowej</a:t>
            </a:r>
          </a:p>
          <a:p>
            <a:pPr algn="just">
              <a:buFont typeface="Wingdings" panose="05000000000000000000" pitchFamily="2" charset="2"/>
              <a:buChar char="ü"/>
            </a:pPr>
            <a:r>
              <a:rPr lang="pl-PL" dirty="0">
                <a:latin typeface="Times New Roman" panose="02020603050405020304" pitchFamily="18" charset="0"/>
                <a:cs typeface="Times New Roman" panose="02020603050405020304" pitchFamily="18" charset="0"/>
              </a:rPr>
              <a:t>system zarządzania obornikiem</a:t>
            </a:r>
          </a:p>
          <a:p>
            <a:pPr algn="just">
              <a:buFont typeface="Wingdings" panose="05000000000000000000" pitchFamily="2" charset="2"/>
              <a:buChar char="ü"/>
            </a:pPr>
            <a:r>
              <a:rPr lang="pl-PL" dirty="0">
                <a:latin typeface="Times New Roman" panose="02020603050405020304" pitchFamily="18" charset="0"/>
                <a:cs typeface="Times New Roman" panose="02020603050405020304" pitchFamily="18" charset="0"/>
              </a:rPr>
              <a:t>wszystkie emisje i współczynniki GHG oraz ich źródła</a:t>
            </a:r>
          </a:p>
          <a:p>
            <a:pPr algn="just">
              <a:buFont typeface="Wingdings" panose="05000000000000000000" pitchFamily="2" charset="2"/>
              <a:buChar char="ü"/>
            </a:pPr>
            <a:r>
              <a:rPr lang="pl-PL" b="1" dirty="0">
                <a:latin typeface="Times New Roman" panose="02020603050405020304" pitchFamily="18" charset="0"/>
                <a:cs typeface="Times New Roman" panose="02020603050405020304" pitchFamily="18" charset="0"/>
              </a:rPr>
              <a:t>współczynnik alokacji badanego produktu stosowany w zakładzie przetwórczym mleka</a:t>
            </a:r>
            <a:endParaRPr lang="pl-PL"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551736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4A10146-4B42-05F9-D2E0-300091383CB7}"/>
              </a:ext>
            </a:extLst>
          </p:cNvPr>
          <p:cNvSpPr>
            <a:spLocks noGrp="1"/>
          </p:cNvSpPr>
          <p:nvPr>
            <p:ph type="title"/>
          </p:nvPr>
        </p:nvSpPr>
        <p:spPr>
          <a:xfrm>
            <a:off x="838200" y="365125"/>
            <a:ext cx="10515600" cy="728179"/>
          </a:xfrm>
        </p:spPr>
        <p:txBody>
          <a:bodyPr/>
          <a:lstStyle/>
          <a:p>
            <a:r>
              <a:rPr lang="pl-PL" i="0" dirty="0">
                <a:latin typeface="Times New Roman" panose="02020603050405020304" pitchFamily="18" charset="0"/>
                <a:cs typeface="Times New Roman" panose="02020603050405020304" pitchFamily="18" charset="0"/>
              </a:rPr>
              <a:t>Cechy procesu</a:t>
            </a:r>
          </a:p>
        </p:txBody>
      </p:sp>
      <p:sp>
        <p:nvSpPr>
          <p:cNvPr id="4" name="Symbol zastępczy zawartości 3">
            <a:extLst>
              <a:ext uri="{FF2B5EF4-FFF2-40B4-BE49-F238E27FC236}">
                <a16:creationId xmlns:a16="http://schemas.microsoft.com/office/drawing/2014/main" id="{D3565647-E697-A288-999E-3F399F199F7E}"/>
              </a:ext>
            </a:extLst>
          </p:cNvPr>
          <p:cNvSpPr>
            <a:spLocks noGrp="1"/>
          </p:cNvSpPr>
          <p:nvPr>
            <p:ph idx="1"/>
          </p:nvPr>
        </p:nvSpPr>
        <p:spPr/>
        <p:txBody>
          <a:bodyPr>
            <a:noAutofit/>
          </a:bodyPr>
          <a:lstStyle/>
          <a:p>
            <a:pPr marL="0" indent="0" algn="just">
              <a:buNone/>
            </a:pPr>
            <a:r>
              <a:rPr lang="pl-PL" sz="2000" dirty="0">
                <a:latin typeface="Times New Roman" panose="02020603050405020304" pitchFamily="18" charset="0"/>
                <a:cs typeface="Times New Roman" panose="02020603050405020304" pitchFamily="18" charset="0"/>
              </a:rPr>
              <a:t>• Istotność – upewnić się, że inwentaryzacja GHG odzwierciedla emisje GHG firmy i służy potrzebom podejmowania decyzji przez użytkowników, zarówno wewnętrznych jak i zewnętrznych;</a:t>
            </a:r>
          </a:p>
          <a:p>
            <a:pPr marL="0" indent="0" algn="just">
              <a:buNone/>
            </a:pPr>
            <a:r>
              <a:rPr lang="pl-PL" sz="2000" dirty="0">
                <a:latin typeface="Times New Roman" panose="02020603050405020304" pitchFamily="18" charset="0"/>
                <a:cs typeface="Times New Roman" panose="02020603050405020304" pitchFamily="18" charset="0"/>
              </a:rPr>
              <a:t>• Kompletność – obliczenie i raportowanie wszystkich źródeł emisji oraz aktywności w ramach wybranych granic inwentaryzacji oraz ujawnienie i ocena każdego specyficznego wyłączenia;</a:t>
            </a:r>
          </a:p>
          <a:p>
            <a:pPr marL="0" indent="0" algn="just">
              <a:buNone/>
            </a:pPr>
            <a:r>
              <a:rPr lang="pl-PL" sz="2000" dirty="0">
                <a:latin typeface="Times New Roman" panose="02020603050405020304" pitchFamily="18" charset="0"/>
                <a:cs typeface="Times New Roman" panose="02020603050405020304" pitchFamily="18" charset="0"/>
              </a:rPr>
              <a:t>• Spójność – używanie spójnych metodologii by umożliwić racjonalne porównanie emisji w perspektywie czasowej; przejrzyste dokumentowanie każdej zmiany danych, inwentaryzacji emisji, metod lub jakichkolwiek inne ważne czynników;</a:t>
            </a:r>
          </a:p>
          <a:p>
            <a:pPr marL="0" indent="0" algn="just">
              <a:buNone/>
            </a:pPr>
            <a:r>
              <a:rPr lang="pl-PL" sz="2000" dirty="0">
                <a:latin typeface="Times New Roman" panose="02020603050405020304" pitchFamily="18" charset="0"/>
                <a:cs typeface="Times New Roman" panose="02020603050405020304" pitchFamily="18" charset="0"/>
              </a:rPr>
              <a:t>• Transparentność – adresowanie wszystkie zagadnienia w sposób merytoryczny i spójny, bazując na przejrzystej ścieżce.</a:t>
            </a:r>
          </a:p>
        </p:txBody>
      </p:sp>
    </p:spTree>
    <p:extLst>
      <p:ext uri="{BB962C8B-B14F-4D97-AF65-F5344CB8AC3E}">
        <p14:creationId xmlns:p14="http://schemas.microsoft.com/office/powerpoint/2010/main" val="103060634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4A10146-4B42-05F9-D2E0-300091383CB7}"/>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FPCM – jednostka kalkulacyjna</a:t>
            </a:r>
          </a:p>
        </p:txBody>
      </p:sp>
      <p:sp>
        <p:nvSpPr>
          <p:cNvPr id="3" name="Symbol zastępczy zawartości 2">
            <a:extLst>
              <a:ext uri="{FF2B5EF4-FFF2-40B4-BE49-F238E27FC236}">
                <a16:creationId xmlns:a16="http://schemas.microsoft.com/office/drawing/2014/main" id="{F9516F9D-C873-8AF8-045C-D69E21223E28}"/>
              </a:ext>
            </a:extLst>
          </p:cNvPr>
          <p:cNvSpPr>
            <a:spLocks noGrp="1"/>
          </p:cNvSpPr>
          <p:nvPr>
            <p:ph idx="1"/>
          </p:nvPr>
        </p:nvSpPr>
        <p:spPr/>
        <p:txBody>
          <a:bodyPr>
            <a:normAutofit/>
          </a:bodyPr>
          <a:lstStyle/>
          <a:p>
            <a:pPr marL="0" indent="0" algn="just">
              <a:buNone/>
            </a:pPr>
            <a:r>
              <a:rPr lang="pl-PL" dirty="0">
                <a:latin typeface="Times New Roman" panose="02020603050405020304" pitchFamily="18" charset="0"/>
                <a:cs typeface="Times New Roman" panose="02020603050405020304" pitchFamily="18" charset="0"/>
              </a:rPr>
              <a:t>W odniesieniu do procesów przetwórczych jednostką kalkulacyjną stanowi:</a:t>
            </a:r>
          </a:p>
          <a:p>
            <a:pPr marL="0" indent="0" algn="just">
              <a:buNone/>
            </a:pPr>
            <a:r>
              <a:rPr lang="pl-PL" dirty="0">
                <a:latin typeface="Times New Roman" panose="02020603050405020304" pitchFamily="18" charset="0"/>
                <a:cs typeface="Times New Roman" panose="02020603050405020304" pitchFamily="18" charset="0"/>
              </a:rPr>
              <a:t>- kilogram produktu o zawartości tłuszczu x% i białka y%, zapakowanego na rampie zakładu oraz gotowego do dystrybucji.</a:t>
            </a:r>
          </a:p>
        </p:txBody>
      </p:sp>
    </p:spTree>
    <p:extLst>
      <p:ext uri="{BB962C8B-B14F-4D97-AF65-F5344CB8AC3E}">
        <p14:creationId xmlns:p14="http://schemas.microsoft.com/office/powerpoint/2010/main" val="241870477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4A10146-4B42-05F9-D2E0-300091383CB7}"/>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Kalkulacja śladu węglowego</a:t>
            </a:r>
          </a:p>
        </p:txBody>
      </p:sp>
      <p:sp>
        <p:nvSpPr>
          <p:cNvPr id="3" name="Symbol zastępczy zawartości 2">
            <a:extLst>
              <a:ext uri="{FF2B5EF4-FFF2-40B4-BE49-F238E27FC236}">
                <a16:creationId xmlns:a16="http://schemas.microsoft.com/office/drawing/2014/main" id="{F9516F9D-C873-8AF8-045C-D69E21223E28}"/>
              </a:ext>
            </a:extLst>
          </p:cNvPr>
          <p:cNvSpPr>
            <a:spLocks noGrp="1"/>
          </p:cNvSpPr>
          <p:nvPr>
            <p:ph idx="1"/>
          </p:nvPr>
        </p:nvSpPr>
        <p:spPr/>
        <p:txBody>
          <a:bodyPr>
            <a:normAutofit fontScale="92500" lnSpcReduction="10000"/>
          </a:bodyPr>
          <a:lstStyle/>
          <a:p>
            <a:pPr marL="0" indent="0" algn="just">
              <a:buNone/>
            </a:pPr>
            <a:r>
              <a:rPr lang="pl-PL" dirty="0">
                <a:latin typeface="Times New Roman" panose="02020603050405020304" pitchFamily="18" charset="0"/>
                <a:cs typeface="Times New Roman" panose="02020603050405020304" pitchFamily="18" charset="0"/>
              </a:rPr>
              <a:t>Etap 1. Przeliczenie pierwotnych i wtórnych danych na emisje GHG mnożąc dane odnoszące się do działalności przez współczynnik emisji dla danej aktywności – pozwala to na podanie emisji GHG w przeliczeniu na jednostkę kalkulacyjną produktu.</a:t>
            </a:r>
          </a:p>
          <a:p>
            <a:pPr marL="0" indent="0" algn="just">
              <a:buNone/>
            </a:pPr>
            <a:r>
              <a:rPr lang="pl-PL" dirty="0">
                <a:latin typeface="Times New Roman" panose="02020603050405020304" pitchFamily="18" charset="0"/>
                <a:cs typeface="Times New Roman" panose="02020603050405020304" pitchFamily="18" charset="0"/>
              </a:rPr>
              <a:t>Etap 2. Dane emisji GHG są przeliczane na emisje CO2e poprzez mnożenie indywidualnych danych przez odpowiedni współczynnik globalnego potencjalnego ocieplenia (GWP) </a:t>
            </a:r>
          </a:p>
          <a:p>
            <a:pPr marL="0" indent="0" algn="just">
              <a:buNone/>
            </a:pPr>
            <a:r>
              <a:rPr lang="pl-PL" dirty="0">
                <a:latin typeface="Times New Roman" panose="02020603050405020304" pitchFamily="18" charset="0"/>
                <a:cs typeface="Times New Roman" panose="02020603050405020304" pitchFamily="18" charset="0"/>
              </a:rPr>
              <a:t>W efekcie ślad węglowy produktu staje się sumą wszystkich surowców, energii i strat we wszystkich etapach w cyklu życia produktu, pomnożonych przez ich współczynniki emisji.</a:t>
            </a:r>
          </a:p>
        </p:txBody>
      </p:sp>
    </p:spTree>
    <p:extLst>
      <p:ext uri="{BB962C8B-B14F-4D97-AF65-F5344CB8AC3E}">
        <p14:creationId xmlns:p14="http://schemas.microsoft.com/office/powerpoint/2010/main" val="19125811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4A10146-4B42-05F9-D2E0-300091383CB7}"/>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Kalkulacja śladu węglowego</a:t>
            </a:r>
          </a:p>
        </p:txBody>
      </p:sp>
      <p:sp>
        <p:nvSpPr>
          <p:cNvPr id="3" name="Symbol zastępczy zawartości 2">
            <a:extLst>
              <a:ext uri="{FF2B5EF4-FFF2-40B4-BE49-F238E27FC236}">
                <a16:creationId xmlns:a16="http://schemas.microsoft.com/office/drawing/2014/main" id="{F9516F9D-C873-8AF8-045C-D69E21223E28}"/>
              </a:ext>
            </a:extLst>
          </p:cNvPr>
          <p:cNvSpPr>
            <a:spLocks noGrp="1"/>
          </p:cNvSpPr>
          <p:nvPr>
            <p:ph idx="1"/>
          </p:nvPr>
        </p:nvSpPr>
        <p:spPr/>
        <p:txBody>
          <a:bodyPr>
            <a:normAutofit/>
          </a:bodyPr>
          <a:lstStyle/>
          <a:p>
            <a:pPr marL="0" indent="0" algn="just">
              <a:buNone/>
            </a:pPr>
            <a:r>
              <a:rPr lang="pl-PL" dirty="0">
                <a:latin typeface="Times New Roman" panose="02020603050405020304" pitchFamily="18" charset="0"/>
                <a:cs typeface="Times New Roman" panose="02020603050405020304" pitchFamily="18" charset="0"/>
              </a:rPr>
              <a:t>Współczynniki GWP ulegają zmianom na przestrzeni lat, wobec tego przy wyliczaniu śladu węglowego produktu, powinno się brać pod uwagę stosowane najbardziej aktualne z nich.</a:t>
            </a:r>
          </a:p>
          <a:p>
            <a:pPr marL="0" indent="0" algn="just">
              <a:buNone/>
            </a:pPr>
            <a:endParaRPr lang="pl-PL" dirty="0">
              <a:latin typeface="Times New Roman" panose="02020603050405020304" pitchFamily="18" charset="0"/>
              <a:cs typeface="Times New Roman" panose="02020603050405020304" pitchFamily="18" charset="0"/>
            </a:endParaRPr>
          </a:p>
          <a:p>
            <a:pPr marL="0" indent="0" algn="just">
              <a:buNone/>
            </a:pPr>
            <a:endParaRPr lang="pl-PL" dirty="0">
              <a:latin typeface="Times New Roman" panose="02020603050405020304" pitchFamily="18" charset="0"/>
              <a:cs typeface="Times New Roman" panose="02020603050405020304" pitchFamily="18" charset="0"/>
            </a:endParaRPr>
          </a:p>
          <a:p>
            <a:pPr marL="0" indent="0" algn="just">
              <a:buNone/>
            </a:pPr>
            <a:r>
              <a:rPr lang="pl-PL" dirty="0">
                <a:latin typeface="Times New Roman" panose="02020603050405020304" pitchFamily="18" charset="0"/>
                <a:cs typeface="Times New Roman" panose="02020603050405020304" pitchFamily="18" charset="0"/>
              </a:rPr>
              <a:t>1 kg metanu (CH4) = 25 kg CO2e</a:t>
            </a:r>
          </a:p>
          <a:p>
            <a:pPr marL="0" indent="0" algn="just">
              <a:buNone/>
            </a:pPr>
            <a:r>
              <a:rPr lang="pl-PL" dirty="0">
                <a:latin typeface="Times New Roman" panose="02020603050405020304" pitchFamily="18" charset="0"/>
                <a:cs typeface="Times New Roman" panose="02020603050405020304" pitchFamily="18" charset="0"/>
              </a:rPr>
              <a:t>1 kg of tlenku </a:t>
            </a:r>
            <a:r>
              <a:rPr lang="pl-PL" dirty="0" err="1">
                <a:latin typeface="Times New Roman" panose="02020603050405020304" pitchFamily="18" charset="0"/>
                <a:cs typeface="Times New Roman" panose="02020603050405020304" pitchFamily="18" charset="0"/>
              </a:rPr>
              <a:t>diazotu</a:t>
            </a:r>
            <a:r>
              <a:rPr lang="pl-PL" dirty="0">
                <a:latin typeface="Times New Roman" panose="02020603050405020304" pitchFamily="18" charset="0"/>
                <a:cs typeface="Times New Roman" panose="02020603050405020304" pitchFamily="18" charset="0"/>
              </a:rPr>
              <a:t> (N2O) = 298 kg CO2e</a:t>
            </a:r>
          </a:p>
        </p:txBody>
      </p:sp>
    </p:spTree>
    <p:extLst>
      <p:ext uri="{BB962C8B-B14F-4D97-AF65-F5344CB8AC3E}">
        <p14:creationId xmlns:p14="http://schemas.microsoft.com/office/powerpoint/2010/main" val="115973761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12" name="Rectangle 11">
            <a:extLst>
              <a:ext uri="{FF2B5EF4-FFF2-40B4-BE49-F238E27FC236}">
                <a16:creationId xmlns:a16="http://schemas.microsoft.com/office/drawing/2014/main" id="{B7BD7FCF-A254-4A97-A15C-319B67622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52FFAF72-6204-4676-9C6F-9A4CC4D918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ytuł 1">
            <a:extLst>
              <a:ext uri="{FF2B5EF4-FFF2-40B4-BE49-F238E27FC236}">
                <a16:creationId xmlns:a16="http://schemas.microsoft.com/office/drawing/2014/main" id="{44A10146-4B42-05F9-D2E0-300091383CB7}"/>
              </a:ext>
            </a:extLst>
          </p:cNvPr>
          <p:cNvSpPr>
            <a:spLocks noGrp="1"/>
          </p:cNvSpPr>
          <p:nvPr>
            <p:ph type="title"/>
          </p:nvPr>
        </p:nvSpPr>
        <p:spPr>
          <a:xfrm>
            <a:off x="643468" y="643467"/>
            <a:ext cx="2638212" cy="2374053"/>
          </a:xfrm>
        </p:spPr>
        <p:txBody>
          <a:bodyPr vert="horz" lIns="91440" tIns="45720" rIns="91440" bIns="45720" rtlCol="0" anchor="b">
            <a:normAutofit/>
          </a:bodyPr>
          <a:lstStyle/>
          <a:p>
            <a:r>
              <a:rPr lang="pl-PL" sz="4800" i="0" dirty="0">
                <a:latin typeface="Times New Roman" panose="02020603050405020304" pitchFamily="18" charset="0"/>
                <a:cs typeface="Times New Roman" panose="02020603050405020304" pitchFamily="18" charset="0"/>
              </a:rPr>
              <a:t>Dane dotyczące emisji</a:t>
            </a:r>
            <a:endParaRPr lang="en-US" sz="4800" i="0" dirty="0">
              <a:latin typeface="Times New Roman" panose="02020603050405020304" pitchFamily="18" charset="0"/>
              <a:cs typeface="Times New Roman" panose="02020603050405020304" pitchFamily="18" charset="0"/>
            </a:endParaRPr>
          </a:p>
        </p:txBody>
      </p:sp>
      <p:pic>
        <p:nvPicPr>
          <p:cNvPr id="5" name="Symbol zastępczy zawartości 4">
            <a:extLst>
              <a:ext uri="{FF2B5EF4-FFF2-40B4-BE49-F238E27FC236}">
                <a16:creationId xmlns:a16="http://schemas.microsoft.com/office/drawing/2014/main" id="{93593530-9F4D-F0F3-D7D8-D6ACFCF52578}"/>
              </a:ext>
            </a:extLst>
          </p:cNvPr>
          <p:cNvPicPr>
            <a:picLocks noGrp="1" noChangeAspect="1"/>
          </p:cNvPicPr>
          <p:nvPr>
            <p:ph idx="1"/>
          </p:nvPr>
        </p:nvPicPr>
        <p:blipFill>
          <a:blip r:embed="rId2"/>
          <a:stretch>
            <a:fillRect/>
          </a:stretch>
        </p:blipFill>
        <p:spPr>
          <a:xfrm>
            <a:off x="3718560" y="527560"/>
            <a:ext cx="7817065" cy="6015479"/>
          </a:xfrm>
          <a:prstGeom prst="rect">
            <a:avLst/>
          </a:prstGeom>
        </p:spPr>
      </p:pic>
    </p:spTree>
    <p:extLst>
      <p:ext uri="{BB962C8B-B14F-4D97-AF65-F5344CB8AC3E}">
        <p14:creationId xmlns:p14="http://schemas.microsoft.com/office/powerpoint/2010/main" val="251378553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12" name="Rectangle 11">
            <a:extLst>
              <a:ext uri="{FF2B5EF4-FFF2-40B4-BE49-F238E27FC236}">
                <a16:creationId xmlns:a16="http://schemas.microsoft.com/office/drawing/2014/main" id="{B7BD7FCF-A254-4A97-A15C-319B67622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52FFAF72-6204-4676-9C6F-9A4CC4D918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ytuł 1">
            <a:extLst>
              <a:ext uri="{FF2B5EF4-FFF2-40B4-BE49-F238E27FC236}">
                <a16:creationId xmlns:a16="http://schemas.microsoft.com/office/drawing/2014/main" id="{44A10146-4B42-05F9-D2E0-300091383CB7}"/>
              </a:ext>
            </a:extLst>
          </p:cNvPr>
          <p:cNvSpPr>
            <a:spLocks noGrp="1"/>
          </p:cNvSpPr>
          <p:nvPr>
            <p:ph type="title"/>
          </p:nvPr>
        </p:nvSpPr>
        <p:spPr>
          <a:xfrm>
            <a:off x="643468" y="643467"/>
            <a:ext cx="2638212" cy="2374053"/>
          </a:xfrm>
        </p:spPr>
        <p:txBody>
          <a:bodyPr vert="horz" lIns="91440" tIns="45720" rIns="91440" bIns="45720" rtlCol="0" anchor="b">
            <a:normAutofit/>
          </a:bodyPr>
          <a:lstStyle/>
          <a:p>
            <a:r>
              <a:rPr lang="pl-PL" sz="4800" i="0" dirty="0">
                <a:latin typeface="Times New Roman" panose="02020603050405020304" pitchFamily="18" charset="0"/>
                <a:cs typeface="Times New Roman" panose="02020603050405020304" pitchFamily="18" charset="0"/>
              </a:rPr>
              <a:t>Dane dotyczące emisji</a:t>
            </a:r>
            <a:endParaRPr lang="en-US" sz="4800" i="0" dirty="0">
              <a:latin typeface="Times New Roman" panose="02020603050405020304" pitchFamily="18" charset="0"/>
              <a:cs typeface="Times New Roman" panose="02020603050405020304" pitchFamily="18" charset="0"/>
            </a:endParaRPr>
          </a:p>
        </p:txBody>
      </p:sp>
      <p:pic>
        <p:nvPicPr>
          <p:cNvPr id="7" name="Symbol zastępczy zawartości 6">
            <a:extLst>
              <a:ext uri="{FF2B5EF4-FFF2-40B4-BE49-F238E27FC236}">
                <a16:creationId xmlns:a16="http://schemas.microsoft.com/office/drawing/2014/main" id="{72446DCE-E673-57F7-01A8-BA0ED340F772}"/>
              </a:ext>
            </a:extLst>
          </p:cNvPr>
          <p:cNvPicPr>
            <a:picLocks noGrp="1" noChangeAspect="1"/>
          </p:cNvPicPr>
          <p:nvPr>
            <p:ph idx="1"/>
          </p:nvPr>
        </p:nvPicPr>
        <p:blipFill>
          <a:blip r:embed="rId2"/>
          <a:stretch>
            <a:fillRect/>
          </a:stretch>
        </p:blipFill>
        <p:spPr>
          <a:xfrm>
            <a:off x="3779520" y="357079"/>
            <a:ext cx="7769012" cy="6185961"/>
          </a:xfrm>
        </p:spPr>
      </p:pic>
    </p:spTree>
    <p:extLst>
      <p:ext uri="{BB962C8B-B14F-4D97-AF65-F5344CB8AC3E}">
        <p14:creationId xmlns:p14="http://schemas.microsoft.com/office/powerpoint/2010/main" val="41378435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12" name="Rectangle 11">
            <a:extLst>
              <a:ext uri="{FF2B5EF4-FFF2-40B4-BE49-F238E27FC236}">
                <a16:creationId xmlns:a16="http://schemas.microsoft.com/office/drawing/2014/main" id="{B7BD7FCF-A254-4A97-A15C-319B67622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52FFAF72-6204-4676-9C6F-9A4CC4D918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ytuł 1">
            <a:extLst>
              <a:ext uri="{FF2B5EF4-FFF2-40B4-BE49-F238E27FC236}">
                <a16:creationId xmlns:a16="http://schemas.microsoft.com/office/drawing/2014/main" id="{44A10146-4B42-05F9-D2E0-300091383CB7}"/>
              </a:ext>
            </a:extLst>
          </p:cNvPr>
          <p:cNvSpPr>
            <a:spLocks noGrp="1"/>
          </p:cNvSpPr>
          <p:nvPr>
            <p:ph type="title"/>
          </p:nvPr>
        </p:nvSpPr>
        <p:spPr>
          <a:xfrm>
            <a:off x="643468" y="643467"/>
            <a:ext cx="2638212" cy="2374053"/>
          </a:xfrm>
        </p:spPr>
        <p:txBody>
          <a:bodyPr vert="horz" lIns="91440" tIns="45720" rIns="91440" bIns="45720" rtlCol="0" anchor="b">
            <a:normAutofit/>
          </a:bodyPr>
          <a:lstStyle/>
          <a:p>
            <a:r>
              <a:rPr lang="pl-PL" sz="4800" i="0" dirty="0">
                <a:latin typeface="Times New Roman" panose="02020603050405020304" pitchFamily="18" charset="0"/>
                <a:cs typeface="Times New Roman" panose="02020603050405020304" pitchFamily="18" charset="0"/>
              </a:rPr>
              <a:t>Dane dotyczące emisji</a:t>
            </a:r>
            <a:endParaRPr lang="en-US" sz="4800" i="0" dirty="0">
              <a:latin typeface="Times New Roman" panose="02020603050405020304" pitchFamily="18" charset="0"/>
              <a:cs typeface="Times New Roman" panose="02020603050405020304" pitchFamily="18" charset="0"/>
            </a:endParaRPr>
          </a:p>
        </p:txBody>
      </p:sp>
      <p:pic>
        <p:nvPicPr>
          <p:cNvPr id="6" name="Symbol zastępczy zawartości 5">
            <a:extLst>
              <a:ext uri="{FF2B5EF4-FFF2-40B4-BE49-F238E27FC236}">
                <a16:creationId xmlns:a16="http://schemas.microsoft.com/office/drawing/2014/main" id="{F5DCE696-934F-6712-0D0B-3E48AB814EAD}"/>
              </a:ext>
            </a:extLst>
          </p:cNvPr>
          <p:cNvPicPr>
            <a:picLocks noGrp="1" noChangeAspect="1"/>
          </p:cNvPicPr>
          <p:nvPr>
            <p:ph idx="1"/>
          </p:nvPr>
        </p:nvPicPr>
        <p:blipFill>
          <a:blip r:embed="rId2"/>
          <a:stretch>
            <a:fillRect/>
          </a:stretch>
        </p:blipFill>
        <p:spPr>
          <a:xfrm>
            <a:off x="4367040" y="481840"/>
            <a:ext cx="6820852" cy="2947159"/>
          </a:xfrm>
        </p:spPr>
      </p:pic>
    </p:spTree>
    <p:extLst>
      <p:ext uri="{BB962C8B-B14F-4D97-AF65-F5344CB8AC3E}">
        <p14:creationId xmlns:p14="http://schemas.microsoft.com/office/powerpoint/2010/main" val="33507733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0">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ytuł 1">
            <a:extLst>
              <a:ext uri="{FF2B5EF4-FFF2-40B4-BE49-F238E27FC236}">
                <a16:creationId xmlns:a16="http://schemas.microsoft.com/office/drawing/2014/main" id="{44A10146-4B42-05F9-D2E0-300091383CB7}"/>
              </a:ext>
            </a:extLst>
          </p:cNvPr>
          <p:cNvSpPr>
            <a:spLocks noGrp="1"/>
          </p:cNvSpPr>
          <p:nvPr>
            <p:ph type="title"/>
          </p:nvPr>
        </p:nvSpPr>
        <p:spPr>
          <a:xfrm>
            <a:off x="4490720" y="365125"/>
            <a:ext cx="6863078" cy="1392555"/>
          </a:xfrm>
        </p:spPr>
        <p:txBody>
          <a:bodyPr vert="horz" lIns="91440" tIns="45720" rIns="91440" bIns="45720" rtlCol="0">
            <a:normAutofit/>
          </a:bodyPr>
          <a:lstStyle/>
          <a:p>
            <a:r>
              <a:rPr lang="pl-PL" i="0" dirty="0">
                <a:latin typeface="Times New Roman" panose="02020603050405020304" pitchFamily="18" charset="0"/>
                <a:cs typeface="Times New Roman" panose="02020603050405020304" pitchFamily="18" charset="0"/>
              </a:rPr>
              <a:t>Kompensowanie emisji</a:t>
            </a:r>
            <a:endParaRPr lang="en-US" i="0" dirty="0">
              <a:latin typeface="Times New Roman" panose="02020603050405020304" pitchFamily="18" charset="0"/>
              <a:cs typeface="Times New Roman" panose="02020603050405020304" pitchFamily="18" charset="0"/>
            </a:endParaRPr>
          </a:p>
        </p:txBody>
      </p:sp>
      <p:pic>
        <p:nvPicPr>
          <p:cNvPr id="21" name="Picture 6" descr="Wykres w dokumencie z piórem">
            <a:extLst>
              <a:ext uri="{FF2B5EF4-FFF2-40B4-BE49-F238E27FC236}">
                <a16:creationId xmlns:a16="http://schemas.microsoft.com/office/drawing/2014/main" id="{B3C503F9-1749-83B6-EE6C-DF0C06CC0BCD}"/>
              </a:ext>
            </a:extLst>
          </p:cNvPr>
          <p:cNvPicPr>
            <a:picLocks noChangeAspect="1"/>
          </p:cNvPicPr>
          <p:nvPr/>
        </p:nvPicPr>
        <p:blipFill rotWithShape="1">
          <a:blip r:embed="rId2"/>
          <a:srcRect l="27094" r="13371" b="-1"/>
          <a:stretch/>
        </p:blipFill>
        <p:spPr>
          <a:xfrm>
            <a:off x="2" y="10"/>
            <a:ext cx="611656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5" name="Symbol zastępczy zawartości 4">
            <a:extLst>
              <a:ext uri="{FF2B5EF4-FFF2-40B4-BE49-F238E27FC236}">
                <a16:creationId xmlns:a16="http://schemas.microsoft.com/office/drawing/2014/main" id="{89E98E8F-E976-8AFD-F3FA-267BE984C7FC}"/>
              </a:ext>
            </a:extLst>
          </p:cNvPr>
          <p:cNvSpPr>
            <a:spLocks noGrp="1"/>
          </p:cNvSpPr>
          <p:nvPr>
            <p:ph idx="1"/>
          </p:nvPr>
        </p:nvSpPr>
        <p:spPr>
          <a:xfrm>
            <a:off x="2509520" y="2915919"/>
            <a:ext cx="8844278" cy="3261043"/>
          </a:xfrm>
        </p:spPr>
        <p:txBody>
          <a:bodyPr>
            <a:normAutofit/>
          </a:bodyPr>
          <a:lstStyle/>
          <a:p>
            <a:pPr marL="0" indent="0">
              <a:buNone/>
            </a:pPr>
            <a:r>
              <a:rPr lang="pl-PL" sz="2000" dirty="0">
                <a:latin typeface="Times New Roman" panose="02020603050405020304" pitchFamily="18" charset="0"/>
                <a:cs typeface="Times New Roman" panose="02020603050405020304" pitchFamily="18" charset="0"/>
              </a:rPr>
              <a:t>Kompensowanie emisji - mechanizm uzyskiwania redukcji emisji GHG powiązanych z procesem lub produktem, poprzez usuniecie lub zapobieżenie uwolnieniu emisji GHG w procesie nie powiązanym z cyklem życiowym produktu.</a:t>
            </a:r>
          </a:p>
          <a:p>
            <a:pPr marL="0" indent="0">
              <a:buNone/>
            </a:pPr>
            <a:endParaRPr lang="pl-PL" sz="2000" dirty="0">
              <a:latin typeface="Times New Roman" panose="02020603050405020304" pitchFamily="18" charset="0"/>
              <a:cs typeface="Times New Roman" panose="02020603050405020304" pitchFamily="18" charset="0"/>
            </a:endParaRPr>
          </a:p>
          <a:p>
            <a:pPr marL="0" indent="0">
              <a:buNone/>
            </a:pPr>
            <a:r>
              <a:rPr lang="pl-PL" sz="2000" dirty="0">
                <a:latin typeface="Times New Roman" panose="02020603050405020304" pitchFamily="18" charset="0"/>
                <a:cs typeface="Times New Roman" panose="02020603050405020304" pitchFamily="18" charset="0"/>
              </a:rPr>
              <a:t>Cele w przedsiębiorstwie określane są jako emisje netto. Na drodze do ich osiągnięcia mogą być stosowane praktyki wewnątrz przedsiębiorstwa lub zewnętrzne.</a:t>
            </a:r>
          </a:p>
        </p:txBody>
      </p:sp>
    </p:spTree>
    <p:extLst>
      <p:ext uri="{BB962C8B-B14F-4D97-AF65-F5344CB8AC3E}">
        <p14:creationId xmlns:p14="http://schemas.microsoft.com/office/powerpoint/2010/main" val="4629967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7151C29-67FD-3B3E-EE8A-4901792377B2}"/>
              </a:ext>
            </a:extLst>
          </p:cNvPr>
          <p:cNvSpPr>
            <a:spLocks noGrp="1"/>
          </p:cNvSpPr>
          <p:nvPr>
            <p:ph type="title"/>
          </p:nvPr>
        </p:nvSpPr>
        <p:spPr>
          <a:xfrm>
            <a:off x="530942" y="365125"/>
            <a:ext cx="10822858" cy="1325563"/>
          </a:xfrm>
        </p:spPr>
        <p:txBody>
          <a:bodyPr/>
          <a:lstStyle/>
          <a:p>
            <a:r>
              <a:rPr lang="pl-PL" i="0" dirty="0">
                <a:latin typeface="Times New Roman" panose="02020603050405020304" pitchFamily="18" charset="0"/>
                <a:cs typeface="Times New Roman" panose="02020603050405020304" pitchFamily="18" charset="0"/>
              </a:rPr>
              <a:t>SKŁADOWE POSZCZEGÓLNYCH KATEGORII</a:t>
            </a:r>
            <a:endParaRPr lang="pl-PL" dirty="0"/>
          </a:p>
        </p:txBody>
      </p:sp>
      <p:sp>
        <p:nvSpPr>
          <p:cNvPr id="3" name="Symbol zastępczy zawartości 2">
            <a:extLst>
              <a:ext uri="{FF2B5EF4-FFF2-40B4-BE49-F238E27FC236}">
                <a16:creationId xmlns:a16="http://schemas.microsoft.com/office/drawing/2014/main" id="{9836ED84-72C4-168E-711F-E2C88AE977B6}"/>
              </a:ext>
            </a:extLst>
          </p:cNvPr>
          <p:cNvSpPr>
            <a:spLocks noGrp="1"/>
          </p:cNvSpPr>
          <p:nvPr>
            <p:ph idx="1"/>
          </p:nvPr>
        </p:nvSpPr>
        <p:spPr/>
        <p:txBody>
          <a:bodyPr>
            <a:normAutofit/>
          </a:bodyPr>
          <a:lstStyle/>
          <a:p>
            <a:pPr marL="0" indent="0">
              <a:buNone/>
            </a:pPr>
            <a:r>
              <a:rPr lang="pl-PL" sz="2000" b="1" dirty="0">
                <a:latin typeface="Times New Roman" panose="02020603050405020304" pitchFamily="18" charset="0"/>
                <a:cs typeface="Times New Roman" panose="02020603050405020304" pitchFamily="18" charset="0"/>
              </a:rPr>
              <a:t>ZARZĄDZANIE – G</a:t>
            </a:r>
            <a:endParaRPr lang="pl-PL" sz="2000" b="1" i="0" u="none" strike="noStrike" baseline="0" dirty="0">
              <a:latin typeface="Times New Roman" panose="02020603050405020304" pitchFamily="18" charset="0"/>
              <a:cs typeface="Times New Roman" panose="02020603050405020304" pitchFamily="18" charset="0"/>
            </a:endParaRPr>
          </a:p>
          <a:p>
            <a:r>
              <a:rPr lang="pl-PL" sz="2000" b="0" i="0" u="none" strike="noStrike" baseline="0" dirty="0">
                <a:latin typeface="Times New Roman" panose="02020603050405020304" pitchFamily="18" charset="0"/>
                <a:cs typeface="Times New Roman" panose="02020603050405020304" pitchFamily="18" charset="0"/>
              </a:rPr>
              <a:t>rola zarządu i rady nadzorczej oraz ich skład, w tym różnorodność, etyka i kultura organizacji</a:t>
            </a:r>
          </a:p>
          <a:p>
            <a:r>
              <a:rPr lang="pl-PL" sz="2000" dirty="0">
                <a:latin typeface="Times New Roman" panose="02020603050405020304" pitchFamily="18" charset="0"/>
                <a:cs typeface="Times New Roman" panose="02020603050405020304" pitchFamily="18" charset="0"/>
              </a:rPr>
              <a:t>u</a:t>
            </a:r>
            <a:r>
              <a:rPr lang="pl-PL" sz="2000" b="0" i="0" u="none" strike="noStrike" baseline="0" dirty="0">
                <a:latin typeface="Times New Roman" panose="02020603050405020304" pitchFamily="18" charset="0"/>
                <a:cs typeface="Times New Roman" panose="02020603050405020304" pitchFamily="18" charset="0"/>
              </a:rPr>
              <a:t>czciwa konkurencja</a:t>
            </a:r>
          </a:p>
          <a:p>
            <a:r>
              <a:rPr lang="pl-PL" sz="2000" b="0" i="0" u="none" strike="noStrike" baseline="0" dirty="0">
                <a:latin typeface="Times New Roman" panose="02020603050405020304" pitchFamily="18" charset="0"/>
                <a:cs typeface="Times New Roman" panose="02020603050405020304" pitchFamily="18" charset="0"/>
              </a:rPr>
              <a:t>podatki</a:t>
            </a:r>
          </a:p>
          <a:p>
            <a:r>
              <a:rPr lang="pl-PL" sz="2000" dirty="0">
                <a:latin typeface="Times New Roman" panose="02020603050405020304" pitchFamily="18" charset="0"/>
                <a:cs typeface="Times New Roman" panose="02020603050405020304" pitchFamily="18" charset="0"/>
              </a:rPr>
              <a:t>b</a:t>
            </a:r>
            <a:r>
              <a:rPr lang="pl-PL" sz="2000" b="0" i="0" u="none" strike="noStrike" baseline="0" dirty="0">
                <a:latin typeface="Times New Roman" panose="02020603050405020304" pitchFamily="18" charset="0"/>
                <a:cs typeface="Times New Roman" panose="02020603050405020304" pitchFamily="18" charset="0"/>
              </a:rPr>
              <a:t>ezpieczeństwo danych i </a:t>
            </a:r>
            <a:r>
              <a:rPr lang="pl-PL" sz="2000" b="0" i="0" u="none" strike="noStrike" baseline="0" dirty="0" err="1">
                <a:latin typeface="Times New Roman" panose="02020603050405020304" pitchFamily="18" charset="0"/>
                <a:cs typeface="Times New Roman" panose="02020603050405020304" pitchFamily="18" charset="0"/>
              </a:rPr>
              <a:t>cyberbezpieczeństwo</a:t>
            </a:r>
            <a:endParaRPr lang="pl-PL" sz="2000" b="0" i="0" u="none" strike="noStrike" baseline="0" dirty="0">
              <a:latin typeface="Times New Roman" panose="02020603050405020304" pitchFamily="18" charset="0"/>
              <a:cs typeface="Times New Roman" panose="02020603050405020304" pitchFamily="18" charset="0"/>
            </a:endParaRPr>
          </a:p>
          <a:p>
            <a:r>
              <a:rPr lang="pl-PL" sz="2000" dirty="0">
                <a:latin typeface="Times New Roman" panose="02020603050405020304" pitchFamily="18" charset="0"/>
                <a:cs typeface="Times New Roman" panose="02020603050405020304" pitchFamily="18" charset="0"/>
              </a:rPr>
              <a:t>działania </a:t>
            </a:r>
            <a:r>
              <a:rPr lang="pl-PL" sz="2000" b="0" i="0" u="none" strike="noStrike" baseline="0" dirty="0">
                <a:latin typeface="Times New Roman" panose="02020603050405020304" pitchFamily="18" charset="0"/>
                <a:cs typeface="Times New Roman" panose="02020603050405020304" pitchFamily="18" charset="0"/>
              </a:rPr>
              <a:t>lobbingowe</a:t>
            </a:r>
          </a:p>
          <a:p>
            <a:r>
              <a:rPr lang="pl-PL" sz="2000" b="0" i="0" u="none" strike="noStrike" baseline="0" dirty="0">
                <a:latin typeface="Times New Roman" panose="02020603050405020304" pitchFamily="18" charset="0"/>
                <a:cs typeface="Times New Roman" panose="02020603050405020304" pitchFamily="18" charset="0"/>
              </a:rPr>
              <a:t>sygnaliści</a:t>
            </a:r>
          </a:p>
          <a:p>
            <a:r>
              <a:rPr lang="pl-PL" sz="2000" b="0" i="0" u="none" strike="noStrike" baseline="0" dirty="0">
                <a:latin typeface="Times New Roman" panose="02020603050405020304" pitchFamily="18" charset="0"/>
                <a:cs typeface="Times New Roman" panose="02020603050405020304" pitchFamily="18" charset="0"/>
              </a:rPr>
              <a:t>kontrola wewnętrzna i zarządzanie ryzykiem działalności</a:t>
            </a:r>
          </a:p>
          <a:p>
            <a:r>
              <a:rPr lang="pl-PL" sz="2000" b="0" i="0" u="none" strike="noStrike" baseline="0" dirty="0">
                <a:latin typeface="Times New Roman" panose="02020603050405020304" pitchFamily="18" charset="0"/>
                <a:cs typeface="Times New Roman" panose="02020603050405020304" pitchFamily="18" charset="0"/>
              </a:rPr>
              <a:t>audyt wewnętrzny 	</a:t>
            </a:r>
          </a:p>
          <a:p>
            <a:pPr marL="0" indent="0">
              <a:buNone/>
            </a:pPr>
            <a:endParaRPr lang="pl-PL"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145316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541DB91-0B10-46D9-B34B-7BFF960260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rgbClr val="C3784D">
              <a:alpha val="20000"/>
            </a:srgbClr>
          </a:solidFill>
          <a:ln w="32707" cap="flat">
            <a:noFill/>
            <a:prstDash val="solid"/>
            <a:miter/>
          </a:ln>
        </p:spPr>
        <p:txBody>
          <a:bodyPr wrap="square" rtlCol="0" anchor="ctr">
            <a:noAutofit/>
          </a:bodyPr>
          <a:lstStyle/>
          <a:p>
            <a:endParaRPr lang="en-US"/>
          </a:p>
        </p:txBody>
      </p:sp>
      <p:sp>
        <p:nvSpPr>
          <p:cNvPr id="2" name="Tytuł 1">
            <a:extLst>
              <a:ext uri="{FF2B5EF4-FFF2-40B4-BE49-F238E27FC236}">
                <a16:creationId xmlns:a16="http://schemas.microsoft.com/office/drawing/2014/main" id="{E7EC9E3B-52CA-456F-16F4-F909A325F5AD}"/>
              </a:ext>
            </a:extLst>
          </p:cNvPr>
          <p:cNvSpPr>
            <a:spLocks noGrp="1"/>
          </p:cNvSpPr>
          <p:nvPr>
            <p:ph type="title"/>
          </p:nvPr>
        </p:nvSpPr>
        <p:spPr>
          <a:xfrm>
            <a:off x="5526156" y="365125"/>
            <a:ext cx="5827643" cy="854075"/>
          </a:xfrm>
        </p:spPr>
        <p:txBody>
          <a:bodyPr anchor="b">
            <a:normAutofit/>
          </a:bodyPr>
          <a:lstStyle/>
          <a:p>
            <a:r>
              <a:rPr lang="pl-PL" i="0" dirty="0">
                <a:latin typeface="Times New Roman" panose="02020603050405020304" pitchFamily="18" charset="0"/>
                <a:cs typeface="Times New Roman" panose="02020603050405020304" pitchFamily="18" charset="0"/>
              </a:rPr>
              <a:t>Emisja netto</a:t>
            </a:r>
          </a:p>
        </p:txBody>
      </p:sp>
      <p:pic>
        <p:nvPicPr>
          <p:cNvPr id="7" name="Graphic 6" descr="Recycle Sign">
            <a:extLst>
              <a:ext uri="{FF2B5EF4-FFF2-40B4-BE49-F238E27FC236}">
                <a16:creationId xmlns:a16="http://schemas.microsoft.com/office/drawing/2014/main" id="{FEEB0C62-E39F-78A0-E9A3-E865B08C8C7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73717" y="2782956"/>
            <a:ext cx="3449030" cy="3449030"/>
          </a:xfrm>
          <a:prstGeom prst="rect">
            <a:avLst/>
          </a:prstGeom>
        </p:spPr>
      </p:pic>
      <p:sp>
        <p:nvSpPr>
          <p:cNvPr id="3" name="Symbol zastępczy zawartości 2">
            <a:extLst>
              <a:ext uri="{FF2B5EF4-FFF2-40B4-BE49-F238E27FC236}">
                <a16:creationId xmlns:a16="http://schemas.microsoft.com/office/drawing/2014/main" id="{DBCB2D31-E6B9-BBE8-FC16-67C41A66DBC3}"/>
              </a:ext>
            </a:extLst>
          </p:cNvPr>
          <p:cNvSpPr>
            <a:spLocks noGrp="1"/>
          </p:cNvSpPr>
          <p:nvPr>
            <p:ph idx="1"/>
          </p:nvPr>
        </p:nvSpPr>
        <p:spPr>
          <a:xfrm>
            <a:off x="5526156" y="1767841"/>
            <a:ext cx="5827644" cy="3566159"/>
          </a:xfrm>
        </p:spPr>
        <p:txBody>
          <a:bodyPr anchor="t">
            <a:normAutofit/>
          </a:bodyPr>
          <a:lstStyle/>
          <a:p>
            <a:pPr marL="0" indent="0">
              <a:buNone/>
            </a:pPr>
            <a:r>
              <a:rPr lang="pl-PL" b="1" i="0" dirty="0">
                <a:effectLst/>
                <a:highlight>
                  <a:srgbClr val="FFFFFF"/>
                </a:highlight>
                <a:latin typeface="Times New Roman" panose="02020603050405020304" pitchFamily="18" charset="0"/>
                <a:cs typeface="Times New Roman" panose="02020603050405020304" pitchFamily="18" charset="0"/>
              </a:rPr>
              <a:t>Zerowa emisja netto (net zero) </a:t>
            </a:r>
            <a:r>
              <a:rPr lang="pl-PL" b="0" i="0" dirty="0">
                <a:effectLst/>
                <a:highlight>
                  <a:srgbClr val="FFFFFF"/>
                </a:highlight>
                <a:latin typeface="Times New Roman" panose="02020603050405020304" pitchFamily="18" charset="0"/>
                <a:cs typeface="Times New Roman" panose="02020603050405020304" pitchFamily="18" charset="0"/>
              </a:rPr>
              <a:t>– to stan, w którym emisje gazów cieplarnianych generowane przez daną jednostkę (np. przedsiębiorstwo, grupę kapitałową, państwo) są równoważone przez działania mające na celu ich redukcję lub usuwanie, co prowadzi do zerowego bilansu netto emisji.</a:t>
            </a:r>
          </a:p>
          <a:p>
            <a:pPr marL="0" indent="0">
              <a:buNone/>
            </a:pPr>
            <a:endParaRPr lang="pl-PL"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866299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7EC9E3B-52CA-456F-16F4-F909A325F5AD}"/>
              </a:ext>
            </a:extLst>
          </p:cNvPr>
          <p:cNvSpPr>
            <a:spLocks noGrp="1"/>
          </p:cNvSpPr>
          <p:nvPr>
            <p:ph type="title"/>
          </p:nvPr>
        </p:nvSpPr>
        <p:spPr/>
        <p:txBody>
          <a:bodyPr anchor="b">
            <a:normAutofit/>
          </a:bodyPr>
          <a:lstStyle/>
          <a:p>
            <a:r>
              <a:rPr lang="pl-PL" i="0" dirty="0">
                <a:latin typeface="Times New Roman" panose="02020603050405020304" pitchFamily="18" charset="0"/>
                <a:cs typeface="Times New Roman" panose="02020603050405020304" pitchFamily="18" charset="0"/>
              </a:rPr>
              <a:t>Kredyt węglowy</a:t>
            </a:r>
          </a:p>
        </p:txBody>
      </p:sp>
      <p:graphicFrame>
        <p:nvGraphicFramePr>
          <p:cNvPr id="15" name="Symbol zastępczy zawartości 2">
            <a:extLst>
              <a:ext uri="{FF2B5EF4-FFF2-40B4-BE49-F238E27FC236}">
                <a16:creationId xmlns:a16="http://schemas.microsoft.com/office/drawing/2014/main" id="{9DA9A139-A4B5-9890-2AE3-07FF77E33382}"/>
              </a:ext>
            </a:extLst>
          </p:cNvPr>
          <p:cNvGraphicFramePr>
            <a:graphicFrameLocks noGrp="1"/>
          </p:cNvGraphicFramePr>
          <p:nvPr>
            <p:ph idx="1"/>
          </p:nvPr>
        </p:nvGraphicFramePr>
        <p:xfrm>
          <a:off x="838200" y="2011680"/>
          <a:ext cx="10515600" cy="4160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3704496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EDC2D65-7A2C-1A15-3699-92BB2C063F9D}"/>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Offset węglowy</a:t>
            </a:r>
          </a:p>
        </p:txBody>
      </p:sp>
      <p:sp>
        <p:nvSpPr>
          <p:cNvPr id="3" name="Symbol zastępczy zawartości 2">
            <a:extLst>
              <a:ext uri="{FF2B5EF4-FFF2-40B4-BE49-F238E27FC236}">
                <a16:creationId xmlns:a16="http://schemas.microsoft.com/office/drawing/2014/main" id="{2413E693-7883-1507-34C8-5E7D8C2EE956}"/>
              </a:ext>
            </a:extLst>
          </p:cNvPr>
          <p:cNvSpPr>
            <a:spLocks noGrp="1"/>
          </p:cNvSpPr>
          <p:nvPr>
            <p:ph idx="1"/>
          </p:nvPr>
        </p:nvSpPr>
        <p:spPr/>
        <p:txBody>
          <a:bodyPr>
            <a:normAutofit fontScale="92500" lnSpcReduction="10000"/>
          </a:bodyPr>
          <a:lstStyle/>
          <a:p>
            <a:pPr marL="0" indent="0">
              <a:buNone/>
            </a:pPr>
            <a:r>
              <a:rPr lang="pl-PL" b="0" i="0" dirty="0">
                <a:solidFill>
                  <a:srgbClr val="000000"/>
                </a:solidFill>
                <a:effectLst/>
                <a:highlight>
                  <a:srgbClr val="FFFFFF"/>
                </a:highlight>
                <a:latin typeface="Times New Roman" panose="02020603050405020304" pitchFamily="18" charset="0"/>
                <a:cs typeface="Times New Roman" panose="02020603050405020304" pitchFamily="18" charset="0"/>
              </a:rPr>
              <a:t>Kredyty węglowe stanowią zbywalne dowody redukcji lub usunięcia określonej ilości gazów cieplarnianych z atmosfery. </a:t>
            </a:r>
          </a:p>
          <a:p>
            <a:pPr marL="0" indent="0">
              <a:buNone/>
            </a:pPr>
            <a:r>
              <a:rPr lang="pl-PL" b="0" i="0" dirty="0">
                <a:solidFill>
                  <a:srgbClr val="000000"/>
                </a:solidFill>
                <a:effectLst/>
                <a:highlight>
                  <a:srgbClr val="FFFFFF"/>
                </a:highlight>
                <a:latin typeface="Times New Roman" panose="02020603050405020304" pitchFamily="18" charset="0"/>
                <a:cs typeface="Times New Roman" panose="02020603050405020304" pitchFamily="18" charset="0"/>
              </a:rPr>
              <a:t>Są one wydawane w formie certyfikatów przez różnego rodzaju </a:t>
            </a:r>
            <a:r>
              <a:rPr lang="pl-PL" i="0" u="none" strike="noStrike" dirty="0">
                <a:solidFill>
                  <a:srgbClr val="000000"/>
                </a:solidFill>
                <a:effectLst/>
                <a:highlight>
                  <a:srgbClr val="FFFFFF"/>
                </a:highlight>
                <a:latin typeface="Times New Roman" panose="02020603050405020304" pitchFamily="18" charset="0"/>
                <a:cs typeface="Times New Roman" panose="02020603050405020304" pitchFamily="18" charset="0"/>
              </a:rPr>
              <a:t>przedsiębiorstwa</a:t>
            </a:r>
            <a:r>
              <a:rPr lang="pl-PL" i="0" dirty="0">
                <a:solidFill>
                  <a:srgbClr val="000000"/>
                </a:solidFill>
                <a:effectLst/>
                <a:highlight>
                  <a:srgbClr val="FFFFFF"/>
                </a:highlight>
                <a:latin typeface="Times New Roman" panose="02020603050405020304" pitchFamily="18" charset="0"/>
                <a:cs typeface="Times New Roman" panose="02020603050405020304" pitchFamily="18" charset="0"/>
              </a:rPr>
              <a:t>, </a:t>
            </a:r>
            <a:r>
              <a:rPr lang="pl-PL" b="0" i="0" dirty="0">
                <a:solidFill>
                  <a:srgbClr val="000000"/>
                </a:solidFill>
                <a:effectLst/>
                <a:highlight>
                  <a:srgbClr val="FFFFFF"/>
                </a:highlight>
                <a:latin typeface="Times New Roman" panose="02020603050405020304" pitchFamily="18" charset="0"/>
                <a:cs typeface="Times New Roman" panose="02020603050405020304" pitchFamily="18" charset="0"/>
              </a:rPr>
              <a:t>których celem jest pochłanianie CO2e z atmosfery. </a:t>
            </a:r>
          </a:p>
          <a:p>
            <a:pPr marL="0" indent="0">
              <a:buNone/>
            </a:pPr>
            <a:r>
              <a:rPr lang="pl-PL" b="0" i="0" dirty="0">
                <a:solidFill>
                  <a:srgbClr val="000000"/>
                </a:solidFill>
                <a:effectLst/>
                <a:highlight>
                  <a:srgbClr val="FFFFFF"/>
                </a:highlight>
                <a:latin typeface="Times New Roman" panose="02020603050405020304" pitchFamily="18" charset="0"/>
                <a:cs typeface="Times New Roman" panose="02020603050405020304" pitchFamily="18" charset="0"/>
              </a:rPr>
              <a:t>Projekty takie mogą być realizowane poprzez inwestycje w:</a:t>
            </a:r>
          </a:p>
          <a:p>
            <a:pPr>
              <a:buFontTx/>
              <a:buChar char="-"/>
            </a:pPr>
            <a:r>
              <a:rPr lang="pl-PL" dirty="0">
                <a:solidFill>
                  <a:srgbClr val="000000"/>
                </a:solidFill>
                <a:highlight>
                  <a:srgbClr val="FFFFFF"/>
                </a:highlight>
                <a:latin typeface="Times New Roman" panose="02020603050405020304" pitchFamily="18" charset="0"/>
                <a:cs typeface="Times New Roman" panose="02020603050405020304" pitchFamily="18" charset="0"/>
              </a:rPr>
              <a:t>z</a:t>
            </a:r>
            <a:r>
              <a:rPr lang="pl-PL" b="0" i="0" dirty="0">
                <a:solidFill>
                  <a:srgbClr val="000000"/>
                </a:solidFill>
                <a:effectLst/>
                <a:highlight>
                  <a:srgbClr val="FFFFFF"/>
                </a:highlight>
                <a:latin typeface="Times New Roman" panose="02020603050405020304" pitchFamily="18" charset="0"/>
                <a:cs typeface="Times New Roman" panose="02020603050405020304" pitchFamily="18" charset="0"/>
              </a:rPr>
              <a:t>alesianie</a:t>
            </a:r>
          </a:p>
          <a:p>
            <a:pPr>
              <a:buFontTx/>
              <a:buChar char="-"/>
            </a:pPr>
            <a:r>
              <a:rPr lang="pl-PL" b="0" i="0" dirty="0">
                <a:solidFill>
                  <a:srgbClr val="000000"/>
                </a:solidFill>
                <a:effectLst/>
                <a:highlight>
                  <a:srgbClr val="FFFFFF"/>
                </a:highlight>
                <a:latin typeface="Times New Roman" panose="02020603050405020304" pitchFamily="18" charset="0"/>
                <a:cs typeface="Times New Roman" panose="02020603050405020304" pitchFamily="18" charset="0"/>
              </a:rPr>
              <a:t>odnawialne źródła energii </a:t>
            </a:r>
            <a:endParaRPr lang="pl-PL" dirty="0">
              <a:solidFill>
                <a:srgbClr val="000000"/>
              </a:solidFill>
              <a:highlight>
                <a:srgbClr val="FFFFFF"/>
              </a:highlight>
              <a:latin typeface="Times New Roman" panose="02020603050405020304" pitchFamily="18" charset="0"/>
              <a:cs typeface="Times New Roman" panose="02020603050405020304" pitchFamily="18" charset="0"/>
            </a:endParaRPr>
          </a:p>
          <a:p>
            <a:pPr>
              <a:buFontTx/>
              <a:buChar char="-"/>
            </a:pPr>
            <a:r>
              <a:rPr lang="pl-PL" b="0" i="0" dirty="0">
                <a:solidFill>
                  <a:srgbClr val="000000"/>
                </a:solidFill>
                <a:effectLst/>
                <a:highlight>
                  <a:srgbClr val="FFFFFF"/>
                </a:highlight>
                <a:latin typeface="Times New Roman" panose="02020603050405020304" pitchFamily="18" charset="0"/>
                <a:cs typeface="Times New Roman" panose="02020603050405020304" pitchFamily="18" charset="0"/>
              </a:rPr>
              <a:t>poprawę bioróżnorodności. </a:t>
            </a:r>
          </a:p>
          <a:p>
            <a:pPr marL="0" indent="0">
              <a:buNone/>
            </a:pPr>
            <a:r>
              <a:rPr lang="pl-PL" b="0" i="0" dirty="0">
                <a:solidFill>
                  <a:srgbClr val="000000"/>
                </a:solidFill>
                <a:effectLst/>
                <a:highlight>
                  <a:srgbClr val="FFFFFF"/>
                </a:highlight>
                <a:latin typeface="Times New Roman" panose="02020603050405020304" pitchFamily="18" charset="0"/>
                <a:cs typeface="Times New Roman" panose="02020603050405020304" pitchFamily="18" charset="0"/>
              </a:rPr>
              <a:t>Finalny produkt w postaci dowodu redukcji stanowi element banku kredytów.</a:t>
            </a:r>
            <a:endParaRPr lang="pl-PL"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200921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0E3596DD-156A-473E-9BB3-C6A29F7574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2C46C4D6-C474-4E92-B52E-944C1118F7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ytuł 1">
            <a:extLst>
              <a:ext uri="{FF2B5EF4-FFF2-40B4-BE49-F238E27FC236}">
                <a16:creationId xmlns:a16="http://schemas.microsoft.com/office/drawing/2014/main" id="{BF9C7F8F-F4CB-9140-76A3-A5914F75CA9D}"/>
              </a:ext>
            </a:extLst>
          </p:cNvPr>
          <p:cNvSpPr>
            <a:spLocks noGrp="1"/>
          </p:cNvSpPr>
          <p:nvPr>
            <p:ph type="title"/>
          </p:nvPr>
        </p:nvSpPr>
        <p:spPr>
          <a:xfrm>
            <a:off x="838201" y="643467"/>
            <a:ext cx="3888526" cy="1800526"/>
          </a:xfrm>
        </p:spPr>
        <p:txBody>
          <a:bodyPr>
            <a:normAutofit/>
          </a:bodyPr>
          <a:lstStyle/>
          <a:p>
            <a:r>
              <a:rPr lang="pl-PL" i="0" dirty="0">
                <a:latin typeface="Times New Roman" panose="02020603050405020304" pitchFamily="18" charset="0"/>
                <a:cs typeface="Times New Roman" panose="02020603050405020304" pitchFamily="18" charset="0"/>
              </a:rPr>
              <a:t>Kredyt węglowy</a:t>
            </a:r>
          </a:p>
        </p:txBody>
      </p:sp>
      <p:sp>
        <p:nvSpPr>
          <p:cNvPr id="3" name="Symbol zastępczy zawartości 2">
            <a:extLst>
              <a:ext uri="{FF2B5EF4-FFF2-40B4-BE49-F238E27FC236}">
                <a16:creationId xmlns:a16="http://schemas.microsoft.com/office/drawing/2014/main" id="{416EFF4D-3355-AF0E-F740-F8B9EA686D5A}"/>
              </a:ext>
            </a:extLst>
          </p:cNvPr>
          <p:cNvSpPr>
            <a:spLocks noGrp="1"/>
          </p:cNvSpPr>
          <p:nvPr>
            <p:ph idx="1"/>
          </p:nvPr>
        </p:nvSpPr>
        <p:spPr>
          <a:xfrm>
            <a:off x="838200" y="1910081"/>
            <a:ext cx="4871719" cy="4266882"/>
          </a:xfrm>
        </p:spPr>
        <p:txBody>
          <a:bodyPr>
            <a:normAutofit/>
          </a:bodyPr>
          <a:lstStyle/>
          <a:p>
            <a:pPr marL="0" indent="0">
              <a:buNone/>
            </a:pPr>
            <a:endParaRPr lang="pl-PL" sz="2000" dirty="0">
              <a:highlight>
                <a:srgbClr val="FFFFFF"/>
              </a:highlight>
              <a:latin typeface="Times New Roman" panose="02020603050405020304" pitchFamily="18" charset="0"/>
              <a:cs typeface="Times New Roman" panose="02020603050405020304" pitchFamily="18" charset="0"/>
            </a:endParaRPr>
          </a:p>
          <a:p>
            <a:pPr marL="0" indent="0">
              <a:buNone/>
            </a:pPr>
            <a:endParaRPr lang="pl-PL" sz="2000" dirty="0">
              <a:highlight>
                <a:srgbClr val="FFFFFF"/>
              </a:highlight>
              <a:latin typeface="Times New Roman" panose="02020603050405020304" pitchFamily="18" charset="0"/>
              <a:cs typeface="Times New Roman" panose="02020603050405020304" pitchFamily="18" charset="0"/>
            </a:endParaRPr>
          </a:p>
          <a:p>
            <a:pPr marL="0" indent="0">
              <a:buNone/>
            </a:pPr>
            <a:r>
              <a:rPr lang="pl-PL" dirty="0">
                <a:highlight>
                  <a:srgbClr val="FFFFFF"/>
                </a:highlight>
                <a:latin typeface="Times New Roman" panose="02020603050405020304" pitchFamily="18" charset="0"/>
                <a:cs typeface="Times New Roman" panose="02020603050405020304" pitchFamily="18" charset="0"/>
              </a:rPr>
              <a:t>Jeden (1)</a:t>
            </a:r>
            <a:r>
              <a:rPr lang="pl-PL" b="0" i="0" dirty="0">
                <a:effectLst/>
                <a:highlight>
                  <a:srgbClr val="FFFFFF"/>
                </a:highlight>
                <a:latin typeface="Times New Roman" panose="02020603050405020304" pitchFamily="18" charset="0"/>
                <a:cs typeface="Times New Roman" panose="02020603050405020304" pitchFamily="18" charset="0"/>
              </a:rPr>
              <a:t> kredyt węglowy odpowiada 1 tonie zaoszczędzonych, zredukowanych bądź unikniętych emisji gazów cieplarnianych (CO2e).</a:t>
            </a:r>
          </a:p>
          <a:p>
            <a:pPr marL="0" indent="0">
              <a:buNone/>
            </a:pPr>
            <a:endParaRPr lang="pl-PL" sz="2000" dirty="0">
              <a:latin typeface="Times New Roman" panose="02020603050405020304" pitchFamily="18" charset="0"/>
              <a:cs typeface="Times New Roman" panose="02020603050405020304" pitchFamily="18" charset="0"/>
            </a:endParaRPr>
          </a:p>
        </p:txBody>
      </p:sp>
      <p:pic>
        <p:nvPicPr>
          <p:cNvPr id="5" name="Picture 4" descr="Lupa przedstawiająca spadek wydajności">
            <a:extLst>
              <a:ext uri="{FF2B5EF4-FFF2-40B4-BE49-F238E27FC236}">
                <a16:creationId xmlns:a16="http://schemas.microsoft.com/office/drawing/2014/main" id="{787E5003-F0ED-6190-0100-812AD36DC689}"/>
              </a:ext>
            </a:extLst>
          </p:cNvPr>
          <p:cNvPicPr>
            <a:picLocks noChangeAspect="1"/>
          </p:cNvPicPr>
          <p:nvPr/>
        </p:nvPicPr>
        <p:blipFill rotWithShape="1">
          <a:blip r:embed="rId2"/>
          <a:srcRect r="27269" b="-1"/>
          <a:stretch/>
        </p:blipFill>
        <p:spPr>
          <a:xfrm>
            <a:off x="6800986" y="1264583"/>
            <a:ext cx="4747547" cy="4357177"/>
          </a:xfrm>
          <a:prstGeom prst="rect">
            <a:avLst/>
          </a:prstGeom>
        </p:spPr>
      </p:pic>
    </p:spTree>
    <p:extLst>
      <p:ext uri="{BB962C8B-B14F-4D97-AF65-F5344CB8AC3E}">
        <p14:creationId xmlns:p14="http://schemas.microsoft.com/office/powerpoint/2010/main" val="59176571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72BEE86-D5E6-F04C-F76A-1546EF17766A}"/>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Kredyt węglowy</a:t>
            </a:r>
          </a:p>
        </p:txBody>
      </p:sp>
      <p:sp>
        <p:nvSpPr>
          <p:cNvPr id="3" name="Symbol zastępczy zawartości 2">
            <a:extLst>
              <a:ext uri="{FF2B5EF4-FFF2-40B4-BE49-F238E27FC236}">
                <a16:creationId xmlns:a16="http://schemas.microsoft.com/office/drawing/2014/main" id="{23E346CC-3F4C-23A8-6C39-800BE4CA30B2}"/>
              </a:ext>
            </a:extLst>
          </p:cNvPr>
          <p:cNvSpPr>
            <a:spLocks noGrp="1"/>
          </p:cNvSpPr>
          <p:nvPr>
            <p:ph idx="1"/>
          </p:nvPr>
        </p:nvSpPr>
        <p:spPr/>
        <p:txBody>
          <a:bodyPr>
            <a:normAutofit lnSpcReduction="10000"/>
          </a:bodyPr>
          <a:lstStyle/>
          <a:p>
            <a:pPr algn="l"/>
            <a:r>
              <a:rPr lang="pl-PL" dirty="0">
                <a:solidFill>
                  <a:srgbClr val="000000"/>
                </a:solidFill>
                <a:highlight>
                  <a:srgbClr val="FFFFFF"/>
                </a:highlight>
                <a:latin typeface="sofia-pro"/>
              </a:rPr>
              <a:t>k</a:t>
            </a:r>
            <a:r>
              <a:rPr lang="pl-PL" b="0" i="0" dirty="0">
                <a:solidFill>
                  <a:srgbClr val="000000"/>
                </a:solidFill>
                <a:effectLst/>
                <a:highlight>
                  <a:srgbClr val="FFFFFF"/>
                </a:highlight>
                <a:latin typeface="sofia-pro"/>
              </a:rPr>
              <a:t>redyty węglowe mogą pełnić rolę zezwolenia na określoną emisję gazów cieplarnianych przez osobę, firmę lub państwo. Kredyty węglowe niewykorzystane przez jedną firmę mogą być również sprzedane innej firmie lub innemu podmiotowi. </a:t>
            </a:r>
            <a:r>
              <a:rPr lang="pl-PL" b="1" i="0" u="sng" dirty="0">
                <a:solidFill>
                  <a:srgbClr val="000000"/>
                </a:solidFill>
                <a:effectLst/>
                <a:highlight>
                  <a:srgbClr val="FFFFFF"/>
                </a:highlight>
                <a:latin typeface="sofia-pro"/>
              </a:rPr>
              <a:t>W ten sposób koszt emisji gazów cieplarnianych jest dodawany do kosztu produkcji towarów lub świadczenia usług.</a:t>
            </a:r>
          </a:p>
          <a:p>
            <a:pPr algn="l"/>
            <a:r>
              <a:rPr lang="pl-PL" b="1" dirty="0">
                <a:highlight>
                  <a:srgbClr val="FFFFFF"/>
                </a:highlight>
                <a:latin typeface="sofia-pro"/>
              </a:rPr>
              <a:t>z</a:t>
            </a:r>
            <a:r>
              <a:rPr lang="pl-PL" b="1" i="0" dirty="0">
                <a:effectLst/>
                <a:highlight>
                  <a:srgbClr val="FFFFFF"/>
                </a:highlight>
                <a:latin typeface="sofia-pro"/>
              </a:rPr>
              <a:t>akup bonów węglowych i ich wykorzystanie, ale też wycofanie lub umorzenie pozwala na zneutralizowanie tych emisji, których nie udało się zredukować. </a:t>
            </a:r>
            <a:r>
              <a:rPr lang="pl-PL" b="0" i="0" dirty="0">
                <a:solidFill>
                  <a:srgbClr val="000000"/>
                </a:solidFill>
                <a:effectLst/>
                <a:highlight>
                  <a:srgbClr val="FFFFFF"/>
                </a:highlight>
                <a:latin typeface="sofia-pro"/>
              </a:rPr>
              <a:t>Jest to rozwiązanie dostępne zarówno dla rządów, firm, stowarzyszeń, jak i osób prywatnych.</a:t>
            </a:r>
          </a:p>
          <a:p>
            <a:pPr marL="0" indent="0">
              <a:buNone/>
            </a:pPr>
            <a:endParaRPr lang="pl-PL" dirty="0"/>
          </a:p>
        </p:txBody>
      </p:sp>
    </p:spTree>
    <p:extLst>
      <p:ext uri="{BB962C8B-B14F-4D97-AF65-F5344CB8AC3E}">
        <p14:creationId xmlns:p14="http://schemas.microsoft.com/office/powerpoint/2010/main" val="411742785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155524D-C5D0-2FB8-7D24-108541A2129A}"/>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Rodzaje kredytów węglowych</a:t>
            </a:r>
          </a:p>
        </p:txBody>
      </p:sp>
      <p:sp>
        <p:nvSpPr>
          <p:cNvPr id="3" name="Symbol zastępczy zawartości 2">
            <a:extLst>
              <a:ext uri="{FF2B5EF4-FFF2-40B4-BE49-F238E27FC236}">
                <a16:creationId xmlns:a16="http://schemas.microsoft.com/office/drawing/2014/main" id="{16ECA861-63F0-D682-A9D2-4EBC1F43E738}"/>
              </a:ext>
            </a:extLst>
          </p:cNvPr>
          <p:cNvSpPr>
            <a:spLocks noGrp="1"/>
          </p:cNvSpPr>
          <p:nvPr>
            <p:ph idx="1"/>
          </p:nvPr>
        </p:nvSpPr>
        <p:spPr/>
        <p:txBody>
          <a:bodyPr>
            <a:normAutofit fontScale="85000" lnSpcReduction="20000"/>
          </a:bodyPr>
          <a:lstStyle/>
          <a:p>
            <a:pPr marL="0" indent="0" algn="l">
              <a:buNone/>
            </a:pPr>
            <a:r>
              <a:rPr lang="pl-PL" b="1" i="0">
                <a:solidFill>
                  <a:srgbClr val="000000"/>
                </a:solidFill>
                <a:effectLst/>
                <a:highlight>
                  <a:srgbClr val="FFFFFF"/>
                </a:highlight>
                <a:latin typeface="Times New Roman" panose="02020603050405020304" pitchFamily="18" charset="0"/>
                <a:cs typeface="Times New Roman" panose="02020603050405020304" pitchFamily="18" charset="0"/>
              </a:rPr>
              <a:t>Najczęściej spotykanymi rodzajami bonów weglowych są:</a:t>
            </a:r>
          </a:p>
          <a:p>
            <a:pPr algn="just"/>
            <a:r>
              <a:rPr lang="pl-PL" b="1" i="0">
                <a:solidFill>
                  <a:srgbClr val="000000"/>
                </a:solidFill>
                <a:effectLst/>
                <a:highlight>
                  <a:srgbClr val="FFFFFF"/>
                </a:highlight>
                <a:latin typeface="Times New Roman" panose="02020603050405020304" pitchFamily="18" charset="0"/>
                <a:cs typeface="Times New Roman" panose="02020603050405020304" pitchFamily="18" charset="0"/>
              </a:rPr>
              <a:t>CER (Certified Emission Reductions) </a:t>
            </a:r>
            <a:r>
              <a:rPr lang="pl-PL" b="0" i="0">
                <a:solidFill>
                  <a:srgbClr val="000000"/>
                </a:solidFill>
                <a:effectLst/>
                <a:highlight>
                  <a:srgbClr val="FFFFFF"/>
                </a:highlight>
                <a:latin typeface="Times New Roman" panose="02020603050405020304" pitchFamily="18" charset="0"/>
                <a:cs typeface="Times New Roman" panose="02020603050405020304" pitchFamily="18" charset="0"/>
              </a:rPr>
              <a:t>- kredyty ratyfikowane w Protokole z Kioto. Przepisy ułatwiające funkcjonowanie rynków uprawnień do emisji CO2 zostały ustanowione w ramach porozumienia paryskiego. Kompensacja emisji z projektów CER może zatem zostać zaliczona na poczet realizacji celów określonych w tych dokumentach. Oczekuje się, że spowoduje to, że działania wysokoemisyjne będą droższe niż w przypadku korzystania z odnawialnych, zeroemisyjnych źródeł energii.</a:t>
            </a:r>
          </a:p>
          <a:p>
            <a:pPr algn="just"/>
            <a:r>
              <a:rPr lang="pl-PL" b="1" i="0">
                <a:solidFill>
                  <a:srgbClr val="000000"/>
                </a:solidFill>
                <a:effectLst/>
                <a:highlight>
                  <a:srgbClr val="FFFFFF"/>
                </a:highlight>
                <a:latin typeface="Times New Roman" panose="02020603050405020304" pitchFamily="18" charset="0"/>
                <a:cs typeface="Times New Roman" panose="02020603050405020304" pitchFamily="18" charset="0"/>
              </a:rPr>
              <a:t>VER (Voluntary Emission Reductions) - </a:t>
            </a:r>
            <a:r>
              <a:rPr lang="pl-PL" b="0" i="0">
                <a:solidFill>
                  <a:srgbClr val="000000"/>
                </a:solidFill>
                <a:effectLst/>
                <a:highlight>
                  <a:srgbClr val="FFFFFF"/>
                </a:highlight>
                <a:latin typeface="Times New Roman" panose="02020603050405020304" pitchFamily="18" charset="0"/>
                <a:cs typeface="Times New Roman" panose="02020603050405020304" pitchFamily="18" charset="0"/>
              </a:rPr>
              <a:t>umożliwiają ludziom dobrowolną kompensację emisji. Ten rodzaj kredytów węglowych może być tworzony w zgodzie z tymi samymi standardami, z którymi tworzone są jednostki CER, jednak VERy są niezależne od zobowiązań rządowych w ramach Protokołu z Kioto. Odzwierciedlają odpowiedzialność społeczną poszczególnych osób.</a:t>
            </a:r>
          </a:p>
          <a:p>
            <a:pPr marL="0" indent="0">
              <a:buNone/>
            </a:pPr>
            <a:endParaRPr lang="pl-PL"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6956298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3">
            <a:extLst>
              <a:ext uri="{FF2B5EF4-FFF2-40B4-BE49-F238E27FC236}">
                <a16:creationId xmlns:a16="http://schemas.microsoft.com/office/drawing/2014/main" id="{21E8F240-6DF6-E980-580D-F73D25A74222}"/>
              </a:ext>
            </a:extLst>
          </p:cNvPr>
          <p:cNvSpPr>
            <a:spLocks noGrp="1"/>
          </p:cNvSpPr>
          <p:nvPr>
            <p:ph type="title"/>
          </p:nvPr>
        </p:nvSpPr>
        <p:spPr/>
        <p:txBody>
          <a:bodyPr>
            <a:normAutofit/>
          </a:bodyPr>
          <a:lstStyle/>
          <a:p>
            <a:r>
              <a:rPr lang="pl-PL" sz="6600" b="1" i="0" dirty="0">
                <a:latin typeface="Times New Roman" panose="02020603050405020304" pitchFamily="18" charset="0"/>
                <a:cs typeface="Times New Roman" panose="02020603050405020304" pitchFamily="18" charset="0"/>
              </a:rPr>
              <a:t>DZIĘKUJĘ ZA UWAGĘ</a:t>
            </a:r>
          </a:p>
        </p:txBody>
      </p:sp>
    </p:spTree>
    <p:extLst>
      <p:ext uri="{BB962C8B-B14F-4D97-AF65-F5344CB8AC3E}">
        <p14:creationId xmlns:p14="http://schemas.microsoft.com/office/powerpoint/2010/main" val="20326298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5E10160-D9DE-7D08-2588-0B65E09D4BE6}"/>
              </a:ext>
            </a:extLst>
          </p:cNvPr>
          <p:cNvSpPr>
            <a:spLocks noGrp="1"/>
          </p:cNvSpPr>
          <p:nvPr>
            <p:ph type="title"/>
          </p:nvPr>
        </p:nvSpPr>
        <p:spPr/>
        <p:txBody>
          <a:bodyPr/>
          <a:lstStyle/>
          <a:p>
            <a:r>
              <a:rPr lang="pl-PL" i="0" dirty="0">
                <a:latin typeface="Times New Roman" panose="02020603050405020304" pitchFamily="18" charset="0"/>
                <a:cs typeface="Times New Roman" panose="02020603050405020304" pitchFamily="18" charset="0"/>
              </a:rPr>
              <a:t>PO CO i DLACZEGO ? CEL RAPORTOWANIA</a:t>
            </a:r>
          </a:p>
        </p:txBody>
      </p:sp>
      <p:sp>
        <p:nvSpPr>
          <p:cNvPr id="3" name="Symbol zastępczy zawartości 2">
            <a:extLst>
              <a:ext uri="{FF2B5EF4-FFF2-40B4-BE49-F238E27FC236}">
                <a16:creationId xmlns:a16="http://schemas.microsoft.com/office/drawing/2014/main" id="{BD0702ED-53F9-5036-3FEA-63BE7BE15BD7}"/>
              </a:ext>
            </a:extLst>
          </p:cNvPr>
          <p:cNvSpPr>
            <a:spLocks noGrp="1"/>
          </p:cNvSpPr>
          <p:nvPr>
            <p:ph idx="1"/>
          </p:nvPr>
        </p:nvSpPr>
        <p:spPr/>
        <p:txBody>
          <a:bodyPr/>
          <a:lstStyle/>
          <a:p>
            <a:pPr marL="0" indent="0">
              <a:buNone/>
            </a:pPr>
            <a:r>
              <a:rPr lang="pl-PL" dirty="0">
                <a:latin typeface="Times New Roman" panose="02020603050405020304" pitchFamily="18" charset="0"/>
                <a:cs typeface="Times New Roman" panose="02020603050405020304" pitchFamily="18" charset="0"/>
              </a:rPr>
              <a:t>Dostarczenie interesariuszom informacji na temat przeciwdziałania negatywnym zjawiskom na świecie poprzez systemowe stosowania ładu korporacyjnego. </a:t>
            </a:r>
          </a:p>
          <a:p>
            <a:pPr marL="0" indent="0">
              <a:buNone/>
            </a:pPr>
            <a:endParaRPr lang="pl-PL" dirty="0">
              <a:latin typeface="Times New Roman" panose="02020603050405020304" pitchFamily="18" charset="0"/>
              <a:cs typeface="Times New Roman" panose="02020603050405020304" pitchFamily="18" charset="0"/>
            </a:endParaRPr>
          </a:p>
          <a:p>
            <a:pPr marL="0" indent="0">
              <a:buNone/>
            </a:pPr>
            <a:r>
              <a:rPr lang="pl-PL" dirty="0">
                <a:latin typeface="Times New Roman" panose="02020603050405020304" pitchFamily="18" charset="0"/>
                <a:cs typeface="Times New Roman" panose="02020603050405020304" pitchFamily="18" charset="0"/>
              </a:rPr>
              <a:t>Wszystkie raporty należy rozpatrywać jako sprawozdania z wpływu stosowanego ładu korporacyjnego na otoczenie przedsiębiorstwa.</a:t>
            </a:r>
          </a:p>
        </p:txBody>
      </p:sp>
    </p:spTree>
    <p:extLst>
      <p:ext uri="{BB962C8B-B14F-4D97-AF65-F5344CB8AC3E}">
        <p14:creationId xmlns:p14="http://schemas.microsoft.com/office/powerpoint/2010/main" val="7832936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9E623FA-CDE3-E272-33D9-BE74460642C4}"/>
              </a:ext>
            </a:extLst>
          </p:cNvPr>
          <p:cNvSpPr>
            <a:spLocks noGrp="1"/>
          </p:cNvSpPr>
          <p:nvPr>
            <p:ph type="title"/>
          </p:nvPr>
        </p:nvSpPr>
        <p:spPr>
          <a:xfrm>
            <a:off x="838200" y="365126"/>
            <a:ext cx="10515600" cy="1374222"/>
          </a:xfrm>
        </p:spPr>
        <p:txBody>
          <a:bodyPr>
            <a:normAutofit/>
          </a:bodyPr>
          <a:lstStyle/>
          <a:p>
            <a:r>
              <a:rPr lang="pl-PL" i="0" dirty="0">
                <a:latin typeface="Times New Roman" panose="02020603050405020304" pitchFamily="18" charset="0"/>
                <a:cs typeface="Times New Roman" panose="02020603050405020304" pitchFamily="18" charset="0"/>
              </a:rPr>
              <a:t>CELE PRZEDSIĘBIORSTW wg ONZ, porozumienia paryskiego, GD</a:t>
            </a:r>
          </a:p>
        </p:txBody>
      </p:sp>
      <p:pic>
        <p:nvPicPr>
          <p:cNvPr id="5" name="Symbol zastępczy zawartości 4">
            <a:extLst>
              <a:ext uri="{FF2B5EF4-FFF2-40B4-BE49-F238E27FC236}">
                <a16:creationId xmlns:a16="http://schemas.microsoft.com/office/drawing/2014/main" id="{58CBE1D4-EBA0-85C3-EF0E-65F0A9CA0777}"/>
              </a:ext>
            </a:extLst>
          </p:cNvPr>
          <p:cNvPicPr>
            <a:picLocks noGrp="1" noChangeAspect="1"/>
          </p:cNvPicPr>
          <p:nvPr>
            <p:ph idx="1"/>
          </p:nvPr>
        </p:nvPicPr>
        <p:blipFill>
          <a:blip r:embed="rId2"/>
          <a:stretch>
            <a:fillRect/>
          </a:stretch>
        </p:blipFill>
        <p:spPr>
          <a:xfrm>
            <a:off x="838200" y="1868557"/>
            <a:ext cx="10515600" cy="4303643"/>
          </a:xfrm>
        </p:spPr>
      </p:pic>
    </p:spTree>
    <p:extLst>
      <p:ext uri="{BB962C8B-B14F-4D97-AF65-F5344CB8AC3E}">
        <p14:creationId xmlns:p14="http://schemas.microsoft.com/office/powerpoint/2010/main" val="2101826051"/>
      </p:ext>
    </p:extLst>
  </p:cSld>
  <p:clrMapOvr>
    <a:masterClrMapping/>
  </p:clrMapOvr>
</p:sld>
</file>

<file path=ppt/theme/theme1.xml><?xml version="1.0" encoding="utf-8"?>
<a:theme xmlns:a="http://schemas.openxmlformats.org/drawingml/2006/main" name="BrushVTI">
  <a:themeElements>
    <a:clrScheme name="AnalogousFromRegularSeedRightStep">
      <a:dk1>
        <a:srgbClr val="000000"/>
      </a:dk1>
      <a:lt1>
        <a:srgbClr val="FFFFFF"/>
      </a:lt1>
      <a:dk2>
        <a:srgbClr val="413024"/>
      </a:dk2>
      <a:lt2>
        <a:srgbClr val="E2E6E8"/>
      </a:lt2>
      <a:accent1>
        <a:srgbClr val="C3784D"/>
      </a:accent1>
      <a:accent2>
        <a:srgbClr val="B1983B"/>
      </a:accent2>
      <a:accent3>
        <a:srgbClr val="97AC44"/>
      </a:accent3>
      <a:accent4>
        <a:srgbClr val="68B13B"/>
      </a:accent4>
      <a:accent5>
        <a:srgbClr val="48B84C"/>
      </a:accent5>
      <a:accent6>
        <a:srgbClr val="3BB170"/>
      </a:accent6>
      <a:hlink>
        <a:srgbClr val="3C8AB6"/>
      </a:hlink>
      <a:folHlink>
        <a:srgbClr val="7F7F7F"/>
      </a:folHlink>
    </a:clrScheme>
    <a:fontScheme name="Custom 3">
      <a:majorFont>
        <a:latin typeface="Elephant"/>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rushVTI" id="{7102FA3A-9D7B-4497-8C4B-FB535AAFDE06}" vid="{C6D41F62-6FAB-440A-BEC7-CB7BF190811F}"/>
    </a:ext>
  </a:extLst>
</a:theme>
</file>

<file path=docProps/app.xml><?xml version="1.0" encoding="utf-8"?>
<Properties xmlns="http://schemas.openxmlformats.org/officeDocument/2006/extended-properties" xmlns:vt="http://schemas.openxmlformats.org/officeDocument/2006/docPropsVTypes">
  <TotalTime>1438</TotalTime>
  <Words>4191</Words>
  <Application>Microsoft Office PowerPoint</Application>
  <PresentationFormat>Panoramiczny</PresentationFormat>
  <Paragraphs>358</Paragraphs>
  <Slides>76</Slides>
  <Notes>0</Notes>
  <HiddenSlides>0</HiddenSlides>
  <MMClips>0</MMClips>
  <ScaleCrop>false</ScaleCrop>
  <HeadingPairs>
    <vt:vector size="6" baseType="variant">
      <vt:variant>
        <vt:lpstr>Używane czcionki</vt:lpstr>
      </vt:variant>
      <vt:variant>
        <vt:i4>10</vt:i4>
      </vt:variant>
      <vt:variant>
        <vt:lpstr>Motyw</vt:lpstr>
      </vt:variant>
      <vt:variant>
        <vt:i4>1</vt:i4>
      </vt:variant>
      <vt:variant>
        <vt:lpstr>Tytuły slajdów</vt:lpstr>
      </vt:variant>
      <vt:variant>
        <vt:i4>76</vt:i4>
      </vt:variant>
    </vt:vector>
  </HeadingPairs>
  <TitlesOfParts>
    <vt:vector size="87" baseType="lpstr">
      <vt:lpstr>Arial</vt:lpstr>
      <vt:lpstr>Calibri</vt:lpstr>
      <vt:lpstr>Century Gothic</vt:lpstr>
      <vt:lpstr>Elephant</vt:lpstr>
      <vt:lpstr>Helvetica-Light</vt:lpstr>
      <vt:lpstr>Interstate-Regular</vt:lpstr>
      <vt:lpstr>Segoe UI</vt:lpstr>
      <vt:lpstr>sofia-pro</vt:lpstr>
      <vt:lpstr>Times New Roman</vt:lpstr>
      <vt:lpstr>Wingdings</vt:lpstr>
      <vt:lpstr>BrushVTI</vt:lpstr>
      <vt:lpstr>Zasady i regulacje obligujące do kalkulacji śladu węglowego w produkcji i przetwórstwie mleka </vt:lpstr>
      <vt:lpstr>CEL I ZAKRES SZKOLENIA</vt:lpstr>
      <vt:lpstr>CZYM JEST ZRÓWNOWAŻONY ROZWÓJ ?</vt:lpstr>
      <vt:lpstr>CSR a ESG</vt:lpstr>
      <vt:lpstr>SKŁADOWE POSZCZEGÓLNYCH KATEGORII</vt:lpstr>
      <vt:lpstr>SKŁADOWE POSZCZEGÓLNYCH KATEGORII</vt:lpstr>
      <vt:lpstr>SKŁADOWE POSZCZEGÓLNYCH KATEGORII</vt:lpstr>
      <vt:lpstr>PO CO i DLACZEGO ? CEL RAPORTOWANIA</vt:lpstr>
      <vt:lpstr>CELE PRZEDSIĘBIORSTW wg ONZ, porozumienia paryskiego, GD</vt:lpstr>
      <vt:lpstr>RAPORTOWANIE POZAFINANSOWE</vt:lpstr>
      <vt:lpstr>NOWE RYZYKA DZIAŁALNOŚCI (perspektywa odbiorcy raportu)</vt:lpstr>
      <vt:lpstr>REGULACJE UE</vt:lpstr>
      <vt:lpstr>RAPORTOWANIE POZA FINANSOWE NFRD</vt:lpstr>
      <vt:lpstr>RAPORTOWANIE wg CSRD</vt:lpstr>
      <vt:lpstr>RAPORTOWANIE NIEFINANSOWE CSRD</vt:lpstr>
      <vt:lpstr>ZAKRES RAPORTU CSRD</vt:lpstr>
      <vt:lpstr>ZAKRES RAPORTU CSRD</vt:lpstr>
      <vt:lpstr>ZAKRES RAPORTU CSRD</vt:lpstr>
      <vt:lpstr>ZAKRES RAPORTU CSRD</vt:lpstr>
      <vt:lpstr>PROCES TWORZENIA RAPORTU</vt:lpstr>
      <vt:lpstr>PROCES TWORZENIA RAPORTU – PRACE PRZYGOTOWAWCZE</vt:lpstr>
      <vt:lpstr>PROCES TWORZENIA RAPORTU – DEFINIOWANIE ASPEKTÓW RAPORTU i DOBÓR WSKAŹNIKÓW</vt:lpstr>
      <vt:lpstr>PROCES TWORZENIA RAPORTU – ZBIERANIE BAZ DANYCH, TWORZENIE RAPORTU i WERYFIKACJA</vt:lpstr>
      <vt:lpstr>STANDARDY ESRS</vt:lpstr>
      <vt:lpstr>RODZAJE STANDARDÓW</vt:lpstr>
      <vt:lpstr>STANDARDY ESRS</vt:lpstr>
      <vt:lpstr>STANDARD IFRS</vt:lpstr>
      <vt:lpstr>Charakterystyka branży – preambuła IFRS</vt:lpstr>
      <vt:lpstr>Obszary raportowania dla sektora mleczarskiego wg IFRS</vt:lpstr>
      <vt:lpstr>Obszary raportowania dla sektora mleczarskiego wg IFRS</vt:lpstr>
      <vt:lpstr>Obszary raportowania dla sektora mleczarskiego wg IFRS</vt:lpstr>
      <vt:lpstr>Analiza istotności – czy raport musi być obszerny ?</vt:lpstr>
      <vt:lpstr>Analiza istotności</vt:lpstr>
      <vt:lpstr>Analiza istotności a materialność zdarzeń</vt:lpstr>
      <vt:lpstr>EMISJA GAZÓW CIEPLARNIANYCH</vt:lpstr>
      <vt:lpstr>OBSZARY RAPORTOWANIA EMISJI</vt:lpstr>
      <vt:lpstr>Obszary - upsteam</vt:lpstr>
      <vt:lpstr>Obszary – downstream</vt:lpstr>
      <vt:lpstr>OBSZARY RAPORTOWANIA EMISJI</vt:lpstr>
      <vt:lpstr>Prezentacja programu PowerPoint</vt:lpstr>
      <vt:lpstr>Specyfika spółdzielczej formy działalności </vt:lpstr>
      <vt:lpstr>Emisje pochodzące z odpadów – przykład identyfikacji procesu  </vt:lpstr>
      <vt:lpstr>Emisje pochodzące z odpadów – przykład identyfikacji procesu</vt:lpstr>
      <vt:lpstr>WPŁYW INFORMACJI FINANSOWEJ NA INTERESARIUSZY</vt:lpstr>
      <vt:lpstr>Emisje pochodzące z odpadów – przykład identyfikacji procesu</vt:lpstr>
      <vt:lpstr>Standardy ISO, BSI i IDF</vt:lpstr>
      <vt:lpstr>Zakres podejścia do cyklu życia produktu (LCA) według IDF</vt:lpstr>
      <vt:lpstr>LCA</vt:lpstr>
      <vt:lpstr>LCA </vt:lpstr>
      <vt:lpstr>LCA wg ISO 14040 (podejście UE)</vt:lpstr>
      <vt:lpstr>LCA wg ISO 14040 (podejście UE)</vt:lpstr>
      <vt:lpstr>Ocena efektywności środowiskowej produktu</vt:lpstr>
      <vt:lpstr>Ocena efektywności środowiskowej produktu</vt:lpstr>
      <vt:lpstr>Proces kalkulacji LCA według ISO 14040 oraz IDF</vt:lpstr>
      <vt:lpstr>Mapowanie procesów</vt:lpstr>
      <vt:lpstr>Przykładowe procesy w gospodarstwie rolnym</vt:lpstr>
      <vt:lpstr>FPCM – jednostka kalkulacyjna</vt:lpstr>
      <vt:lpstr>FPCM – jednostka kalkulacyjna</vt:lpstr>
      <vt:lpstr>Przykładowe procesy w przetwórstwie</vt:lpstr>
      <vt:lpstr>Przykładowe procesy w przetwórstwie</vt:lpstr>
      <vt:lpstr>Przykładowe procesy w przetwórstwie</vt:lpstr>
      <vt:lpstr>Cechy procesu</vt:lpstr>
      <vt:lpstr>FPCM – jednostka kalkulacyjna</vt:lpstr>
      <vt:lpstr>Kalkulacja śladu węglowego</vt:lpstr>
      <vt:lpstr>Kalkulacja śladu węglowego</vt:lpstr>
      <vt:lpstr>Dane dotyczące emisji</vt:lpstr>
      <vt:lpstr>Dane dotyczące emisji</vt:lpstr>
      <vt:lpstr>Dane dotyczące emisji</vt:lpstr>
      <vt:lpstr>Kompensowanie emisji</vt:lpstr>
      <vt:lpstr>Emisja netto</vt:lpstr>
      <vt:lpstr>Kredyt węglowy</vt:lpstr>
      <vt:lpstr>Offset węglowy</vt:lpstr>
      <vt:lpstr>Kredyt węglowy</vt:lpstr>
      <vt:lpstr>Kredyt węglowy</vt:lpstr>
      <vt:lpstr>Rodzaje kredytów węglowych</vt:lpstr>
      <vt:lpstr>DZIĘKUJĘ ZA UWAGĘ</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DAIRY  </dc:title>
  <dc:creator>Artur Puławski</dc:creator>
  <cp:lastModifiedBy>Artur Puławski</cp:lastModifiedBy>
  <cp:revision>1</cp:revision>
  <dcterms:created xsi:type="dcterms:W3CDTF">2023-10-28T13:27:08Z</dcterms:created>
  <dcterms:modified xsi:type="dcterms:W3CDTF">2024-06-06T07:08:38Z</dcterms:modified>
</cp:coreProperties>
</file>