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285" r:id="rId3"/>
    <p:sldId id="286" r:id="rId4"/>
    <p:sldId id="328" r:id="rId5"/>
    <p:sldId id="327" r:id="rId6"/>
    <p:sldId id="329" r:id="rId7"/>
    <p:sldId id="330" r:id="rId8"/>
    <p:sldId id="367" r:id="rId9"/>
    <p:sldId id="368" r:id="rId10"/>
    <p:sldId id="369" r:id="rId11"/>
    <p:sldId id="370" r:id="rId12"/>
    <p:sldId id="371" r:id="rId13"/>
    <p:sldId id="372" r:id="rId14"/>
    <p:sldId id="373" r:id="rId15"/>
    <p:sldId id="374" r:id="rId16"/>
    <p:sldId id="375" r:id="rId17"/>
    <p:sldId id="376" r:id="rId18"/>
    <p:sldId id="377" r:id="rId19"/>
    <p:sldId id="378" r:id="rId20"/>
    <p:sldId id="379" r:id="rId21"/>
    <p:sldId id="382" r:id="rId22"/>
    <p:sldId id="383" r:id="rId23"/>
    <p:sldId id="380" r:id="rId24"/>
    <p:sldId id="381" r:id="rId25"/>
    <p:sldId id="324" r:id="rId26"/>
    <p:sldId id="331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341" r:id="rId35"/>
    <p:sldId id="343" r:id="rId36"/>
    <p:sldId id="344" r:id="rId37"/>
    <p:sldId id="345" r:id="rId38"/>
    <p:sldId id="342" r:id="rId39"/>
    <p:sldId id="325" r:id="rId40"/>
    <p:sldId id="332" r:id="rId41"/>
    <p:sldId id="366" r:id="rId42"/>
    <p:sldId id="361" r:id="rId43"/>
    <p:sldId id="362" r:id="rId44"/>
    <p:sldId id="363" r:id="rId45"/>
    <p:sldId id="364" r:id="rId46"/>
    <p:sldId id="326" r:id="rId47"/>
    <p:sldId id="333" r:id="rId48"/>
    <p:sldId id="353" r:id="rId49"/>
    <p:sldId id="346" r:id="rId50"/>
    <p:sldId id="347" r:id="rId51"/>
    <p:sldId id="348" r:id="rId52"/>
    <p:sldId id="349" r:id="rId53"/>
    <p:sldId id="350" r:id="rId54"/>
    <p:sldId id="351" r:id="rId55"/>
    <p:sldId id="352" r:id="rId56"/>
    <p:sldId id="355" r:id="rId57"/>
    <p:sldId id="354" r:id="rId58"/>
    <p:sldId id="356" r:id="rId59"/>
    <p:sldId id="357" r:id="rId60"/>
    <p:sldId id="358" r:id="rId61"/>
    <p:sldId id="359" r:id="rId62"/>
    <p:sldId id="360" r:id="rId6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784BC8-2C06-41E8-A678-C5C9432AE7D6}" v="118" dt="2025-11-13T08:48:39.410"/>
  </p1510:revLst>
</p1510:revInfo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AF606853-7671-496A-8E4F-DF71F8EC918B}" styleName="Styl ciemny 1 — Ak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269D01E-BC32-4049-B463-5C60D7B0CCD2}" styleName="Styl z motywem 2 — Ak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yl jasny 1 — Ak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Styl z motywem 1 — Ak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EC20E35-A176-4012-BC5E-935CFFF8708E}" styleName="Styl pośredni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 jasny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Styl pośredn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505E3EF-67EA-436B-97B2-0124C06EBD24}" styleName="Styl pośredni 4 — Ak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Styl jasny 3 — Ak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Styl ciemny 1 — Ak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Styl pośredni 3 — Ak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264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ur Puławski" userId="2af77b003173f2df" providerId="LiveId" clId="{E7909370-2C5C-4D65-96EC-9C134B3900AB}"/>
    <pc:docChg chg="undo redo custSel addSld delSld modSld sldOrd">
      <pc:chgData name="Artur Puławski" userId="2af77b003173f2df" providerId="LiveId" clId="{E7909370-2C5C-4D65-96EC-9C134B3900AB}" dt="2025-11-13T09:07:16.283" v="5569" actId="26606"/>
      <pc:docMkLst>
        <pc:docMk/>
      </pc:docMkLst>
      <pc:sldChg chg="addSp delSp modSp new mod setBg addAnim modAnim">
        <pc:chgData name="Artur Puławski" userId="2af77b003173f2df" providerId="LiveId" clId="{E7909370-2C5C-4D65-96EC-9C134B3900AB}" dt="2025-11-13T08:46:41.853" v="5352" actId="120"/>
        <pc:sldMkLst>
          <pc:docMk/>
          <pc:sldMk cId="1831491310" sldId="256"/>
        </pc:sldMkLst>
        <pc:spChg chg="mod">
          <ac:chgData name="Artur Puławski" userId="2af77b003173f2df" providerId="LiveId" clId="{E7909370-2C5C-4D65-96EC-9C134B3900AB}" dt="2025-11-13T08:46:41.853" v="5352" actId="120"/>
          <ac:spMkLst>
            <pc:docMk/>
            <pc:sldMk cId="1831491310" sldId="256"/>
            <ac:spMk id="2" creationId="{04C13746-E646-F1B3-A04D-5ECC22923A2B}"/>
          </ac:spMkLst>
        </pc:spChg>
        <pc:picChg chg="add mod">
          <ac:chgData name="Artur Puławski" userId="2af77b003173f2df" providerId="LiveId" clId="{E7909370-2C5C-4D65-96EC-9C134B3900AB}" dt="2025-10-23T04:56:52.005" v="2800" actId="14100"/>
          <ac:picMkLst>
            <pc:docMk/>
            <pc:sldMk cId="1831491310" sldId="256"/>
            <ac:picMk id="4" creationId="{F376F666-2DE0-2AE5-278E-DE44BDEC489E}"/>
          </ac:picMkLst>
        </pc:picChg>
      </pc:sldChg>
      <pc:sldChg chg="add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219112850" sldId="265"/>
        </pc:sldMkLst>
      </pc:sldChg>
      <pc:sldChg chg="addSp del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672743747" sldId="272"/>
        </pc:sldMkLst>
      </pc:sldChg>
      <pc:sldChg chg="addSp delSp modSp new mod setBg">
        <pc:chgData name="Artur Puławski" userId="2af77b003173f2df" providerId="LiveId" clId="{E7909370-2C5C-4D65-96EC-9C134B3900AB}" dt="2025-11-13T08:52:05.293" v="5401" actId="20577"/>
        <pc:sldMkLst>
          <pc:docMk/>
          <pc:sldMk cId="2266956849" sldId="285"/>
        </pc:sldMkLst>
        <pc:spChg chg="mod">
          <ac:chgData name="Artur Puławski" userId="2af77b003173f2df" providerId="LiveId" clId="{E7909370-2C5C-4D65-96EC-9C134B3900AB}" dt="2025-11-13T08:51:51.316" v="5389" actId="26606"/>
          <ac:spMkLst>
            <pc:docMk/>
            <pc:sldMk cId="2266956849" sldId="285"/>
            <ac:spMk id="2" creationId="{88A00334-0577-4391-CEDF-77C946AA2A4A}"/>
          </ac:spMkLst>
        </pc:spChg>
        <pc:spChg chg="mod">
          <ac:chgData name="Artur Puławski" userId="2af77b003173f2df" providerId="LiveId" clId="{E7909370-2C5C-4D65-96EC-9C134B3900AB}" dt="2025-11-13T08:52:05.293" v="5401" actId="20577"/>
          <ac:spMkLst>
            <pc:docMk/>
            <pc:sldMk cId="2266956849" sldId="285"/>
            <ac:spMk id="3" creationId="{B5E2AA29-10FC-B6EC-796E-92F622E34CE1}"/>
          </ac:spMkLst>
        </pc:spChg>
        <pc:spChg chg="add del">
          <ac:chgData name="Artur Puławski" userId="2af77b003173f2df" providerId="LiveId" clId="{E7909370-2C5C-4D65-96EC-9C134B3900AB}" dt="2025-11-13T08:51:51.316" v="5389" actId="26606"/>
          <ac:spMkLst>
            <pc:docMk/>
            <pc:sldMk cId="2266956849" sldId="285"/>
            <ac:spMk id="33" creationId="{C4285719-470E-454C-AF62-8323075F1F5B}"/>
          </ac:spMkLst>
        </pc:spChg>
        <pc:spChg chg="del">
          <ac:chgData name="Artur Puławski" userId="2af77b003173f2df" providerId="LiveId" clId="{E7909370-2C5C-4D65-96EC-9C134B3900AB}" dt="2025-11-13T08:51:51.316" v="5389" actId="26606"/>
          <ac:spMkLst>
            <pc:docMk/>
            <pc:sldMk cId="2266956849" sldId="285"/>
            <ac:spMk id="35" creationId="{CD9FE4EF-C4D8-49A0-B2FF-81D8DB7D8A24}"/>
          </ac:spMkLst>
        </pc:spChg>
        <pc:spChg chg="add del">
          <ac:chgData name="Artur Puławski" userId="2af77b003173f2df" providerId="LiveId" clId="{E7909370-2C5C-4D65-96EC-9C134B3900AB}" dt="2025-11-13T08:51:51.316" v="5389" actId="26606"/>
          <ac:spMkLst>
            <pc:docMk/>
            <pc:sldMk cId="2266956849" sldId="285"/>
            <ac:spMk id="37" creationId="{4300840D-0A0B-4512-BACA-B439D5B9C57C}"/>
          </ac:spMkLst>
        </pc:spChg>
        <pc:spChg chg="add del">
          <ac:chgData name="Artur Puławski" userId="2af77b003173f2df" providerId="LiveId" clId="{E7909370-2C5C-4D65-96EC-9C134B3900AB}" dt="2025-11-13T08:51:51.316" v="5389" actId="26606"/>
          <ac:spMkLst>
            <pc:docMk/>
            <pc:sldMk cId="2266956849" sldId="285"/>
            <ac:spMk id="39" creationId="{D2B78728-A580-49A7-84F9-6EF6F583ADE0}"/>
          </ac:spMkLst>
        </pc:spChg>
        <pc:spChg chg="add del">
          <ac:chgData name="Artur Puławski" userId="2af77b003173f2df" providerId="LiveId" clId="{E7909370-2C5C-4D65-96EC-9C134B3900AB}" dt="2025-11-13T08:51:51.316" v="5389" actId="26606"/>
          <ac:spMkLst>
            <pc:docMk/>
            <pc:sldMk cId="2266956849" sldId="285"/>
            <ac:spMk id="41" creationId="{38FAA1A1-D861-433F-88FA-1E9D6FD31D11}"/>
          </ac:spMkLst>
        </pc:spChg>
        <pc:spChg chg="add del">
          <ac:chgData name="Artur Puławski" userId="2af77b003173f2df" providerId="LiveId" clId="{E7909370-2C5C-4D65-96EC-9C134B3900AB}" dt="2025-11-13T08:51:51.316" v="5389" actId="26606"/>
          <ac:spMkLst>
            <pc:docMk/>
            <pc:sldMk cId="2266956849" sldId="285"/>
            <ac:spMk id="43" creationId="{8D71EDA1-87BF-4D5D-AB79-F346FD19278A}"/>
          </ac:spMkLst>
        </pc:spChg>
        <pc:spChg chg="add">
          <ac:chgData name="Artur Puławski" userId="2af77b003173f2df" providerId="LiveId" clId="{E7909370-2C5C-4D65-96EC-9C134B3900AB}" dt="2025-11-13T08:51:51.316" v="5389" actId="26606"/>
          <ac:spMkLst>
            <pc:docMk/>
            <pc:sldMk cId="2266956849" sldId="285"/>
            <ac:spMk id="50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8:51:51.316" v="5389" actId="26606"/>
          <ac:spMkLst>
            <pc:docMk/>
            <pc:sldMk cId="2266956849" sldId="285"/>
            <ac:spMk id="52" creationId="{450D3AD2-FA80-415F-A9CE-54D884561CD7}"/>
          </ac:spMkLst>
        </pc:spChg>
      </pc:sldChg>
      <pc:sldChg chg="addSp delSp modSp new mod setBg">
        <pc:chgData name="Artur Puławski" userId="2af77b003173f2df" providerId="LiveId" clId="{E7909370-2C5C-4D65-96EC-9C134B3900AB}" dt="2025-11-13T08:52:18.284" v="5402" actId="26606"/>
        <pc:sldMkLst>
          <pc:docMk/>
          <pc:sldMk cId="1904140154" sldId="286"/>
        </pc:sldMkLst>
        <pc:spChg chg="mod">
          <ac:chgData name="Artur Puławski" userId="2af77b003173f2df" providerId="LiveId" clId="{E7909370-2C5C-4D65-96EC-9C134B3900AB}" dt="2025-11-13T08:52:18.284" v="5402" actId="26606"/>
          <ac:spMkLst>
            <pc:docMk/>
            <pc:sldMk cId="1904140154" sldId="286"/>
            <ac:spMk id="2" creationId="{F0F42E44-0F93-D8A0-1AD1-9265E1A9186E}"/>
          </ac:spMkLst>
        </pc:spChg>
        <pc:spChg chg="add del">
          <ac:chgData name="Artur Puławski" userId="2af77b003173f2df" providerId="LiveId" clId="{E7909370-2C5C-4D65-96EC-9C134B3900AB}" dt="2025-11-13T08:52:18.284" v="5402" actId="26606"/>
          <ac:spMkLst>
            <pc:docMk/>
            <pc:sldMk cId="1904140154" sldId="286"/>
            <ac:spMk id="8" creationId="{577D6B2E-37A3-429E-A37C-F30ED6487282}"/>
          </ac:spMkLst>
        </pc:spChg>
        <pc:spChg chg="add del">
          <ac:chgData name="Artur Puławski" userId="2af77b003173f2df" providerId="LiveId" clId="{E7909370-2C5C-4D65-96EC-9C134B3900AB}" dt="2025-11-13T08:52:18.284" v="5402" actId="26606"/>
          <ac:spMkLst>
            <pc:docMk/>
            <pc:sldMk cId="1904140154" sldId="286"/>
            <ac:spMk id="10" creationId="{5CEAD642-85CF-4750-8432-7C80C901F001}"/>
          </ac:spMkLst>
        </pc:spChg>
        <pc:spChg chg="add del">
          <ac:chgData name="Artur Puławski" userId="2af77b003173f2df" providerId="LiveId" clId="{E7909370-2C5C-4D65-96EC-9C134B3900AB}" dt="2025-11-13T08:52:18.284" v="5402" actId="26606"/>
          <ac:spMkLst>
            <pc:docMk/>
            <pc:sldMk cId="1904140154" sldId="286"/>
            <ac:spMk id="12" creationId="{FA33EEAE-15D5-4119-8C1E-89D943F911EF}"/>
          </ac:spMkLst>
        </pc:spChg>
        <pc:spChg chg="add del">
          <ac:chgData name="Artur Puławski" userId="2af77b003173f2df" providerId="LiveId" clId="{E7909370-2C5C-4D65-96EC-9C134B3900AB}" dt="2025-11-13T08:52:18.284" v="5402" actId="26606"/>
          <ac:spMkLst>
            <pc:docMk/>
            <pc:sldMk cId="1904140154" sldId="286"/>
            <ac:spMk id="14" creationId="{730D8B3B-9B80-4025-B934-26DC7D7CD231}"/>
          </ac:spMkLst>
        </pc:spChg>
        <pc:spChg chg="add del">
          <ac:chgData name="Artur Puławski" userId="2af77b003173f2df" providerId="LiveId" clId="{E7909370-2C5C-4D65-96EC-9C134B3900AB}" dt="2025-11-13T08:52:18.284" v="5402" actId="26606"/>
          <ac:spMkLst>
            <pc:docMk/>
            <pc:sldMk cId="1904140154" sldId="286"/>
            <ac:spMk id="18" creationId="{646B67A4-D328-4747-A82B-65E84FA46368}"/>
          </ac:spMkLst>
        </pc:spChg>
        <pc:spChg chg="add del">
          <ac:chgData name="Artur Puławski" userId="2af77b003173f2df" providerId="LiveId" clId="{E7909370-2C5C-4D65-96EC-9C134B3900AB}" dt="2025-11-13T08:52:18.284" v="5402" actId="26606"/>
          <ac:spMkLst>
            <pc:docMk/>
            <pc:sldMk cId="1904140154" sldId="286"/>
            <ac:spMk id="22" creationId="{8C516CC8-80AC-446C-A56E-9F54B7210402}"/>
          </ac:spMkLst>
        </pc:spChg>
        <pc:spChg chg="add">
          <ac:chgData name="Artur Puławski" userId="2af77b003173f2df" providerId="LiveId" clId="{E7909370-2C5C-4D65-96EC-9C134B3900AB}" dt="2025-11-13T08:52:18.284" v="5402" actId="26606"/>
          <ac:spMkLst>
            <pc:docMk/>
            <pc:sldMk cId="1904140154" sldId="286"/>
            <ac:spMk id="29" creationId="{5CEAD642-85CF-4750-8432-7C80C901F001}"/>
          </ac:spMkLst>
        </pc:spChg>
        <pc:spChg chg="add">
          <ac:chgData name="Artur Puławski" userId="2af77b003173f2df" providerId="LiveId" clId="{E7909370-2C5C-4D65-96EC-9C134B3900AB}" dt="2025-11-13T08:52:18.284" v="5402" actId="26606"/>
          <ac:spMkLst>
            <pc:docMk/>
            <pc:sldMk cId="1904140154" sldId="286"/>
            <ac:spMk id="33" creationId="{730D8B3B-9B80-4025-B934-26DC7D7CD231}"/>
          </ac:spMkLst>
        </pc:spChg>
        <pc:spChg chg="add">
          <ac:chgData name="Artur Puławski" userId="2af77b003173f2df" providerId="LiveId" clId="{E7909370-2C5C-4D65-96EC-9C134B3900AB}" dt="2025-11-13T08:52:18.284" v="5402" actId="26606"/>
          <ac:spMkLst>
            <pc:docMk/>
            <pc:sldMk cId="1904140154" sldId="286"/>
            <ac:spMk id="39" creationId="{53947E58-F088-49F1-A3D1-DEA690192E84}"/>
          </ac:spMkLst>
        </pc:spChg>
      </pc:sldChg>
      <pc:sldChg chg="add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1422536481" sldId="296"/>
        </pc:sldMkLst>
      </pc:sldChg>
      <pc:sldChg chg="add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1884986647" sldId="297"/>
        </pc:sldMkLst>
      </pc:sldChg>
      <pc:sldChg chg="add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243795025" sldId="312"/>
        </pc:sldMkLst>
      </pc:sldChg>
      <pc:sldChg chg="add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2418704774" sldId="313"/>
        </pc:sldMkLst>
      </pc:sldChg>
      <pc:sldChg chg="addSp del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4130754838" sldId="314"/>
        </pc:sldMkLst>
      </pc:sldChg>
      <pc:sldChg chg="add del ord">
        <pc:chgData name="Artur Puławski" userId="2af77b003173f2df" providerId="LiveId" clId="{E7909370-2C5C-4D65-96EC-9C134B3900AB}" dt="2025-11-13T07:08:27.620" v="3860" actId="47"/>
        <pc:sldMkLst>
          <pc:docMk/>
          <pc:sldMk cId="263163315" sldId="315"/>
        </pc:sldMkLst>
      </pc:sldChg>
      <pc:sldChg chg="addSp del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191258110" sldId="316"/>
        </pc:sldMkLst>
      </pc:sldChg>
      <pc:sldChg chg="add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1159737611" sldId="317"/>
        </pc:sldMkLst>
      </pc:sldChg>
      <pc:sldChg chg="addSp delSp modSp add del mod ord setBg delDesignElem">
        <pc:chgData name="Artur Puławski" userId="2af77b003173f2df" providerId="LiveId" clId="{E7909370-2C5C-4D65-96EC-9C134B3900AB}" dt="2025-11-13T07:08:27.620" v="3860" actId="47"/>
        <pc:sldMkLst>
          <pc:docMk/>
          <pc:sldMk cId="2513785531" sldId="318"/>
        </pc:sldMkLst>
      </pc:sldChg>
      <pc:sldChg chg="addSp del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1030606345" sldId="319"/>
        </pc:sldMkLst>
      </pc:sldChg>
      <pc:sldChg chg="addSp del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1255173690" sldId="320"/>
        </pc:sldMkLst>
      </pc:sldChg>
      <pc:sldChg chg="add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4090698217" sldId="321"/>
        </pc:sldMkLst>
      </pc:sldChg>
      <pc:sldChg chg="addSp delSp modSp add del mod ord setBg delDesignElem">
        <pc:chgData name="Artur Puławski" userId="2af77b003173f2df" providerId="LiveId" clId="{E7909370-2C5C-4D65-96EC-9C134B3900AB}" dt="2025-11-13T07:08:27.620" v="3860" actId="47"/>
        <pc:sldMkLst>
          <pc:docMk/>
          <pc:sldMk cId="4137843526" sldId="322"/>
        </pc:sldMkLst>
      </pc:sldChg>
      <pc:sldChg chg="addSp delSp modSp add del mod ord setBg delDesignElem">
        <pc:chgData name="Artur Puławski" userId="2af77b003173f2df" providerId="LiveId" clId="{E7909370-2C5C-4D65-96EC-9C134B3900AB}" dt="2025-11-13T07:08:27.620" v="3860" actId="47"/>
        <pc:sldMkLst>
          <pc:docMk/>
          <pc:sldMk cId="335077332" sldId="323"/>
        </pc:sldMkLst>
      </pc:sldChg>
      <pc:sldChg chg="addSp delSp modSp new mod setBg">
        <pc:chgData name="Artur Puławski" userId="2af77b003173f2df" providerId="LiveId" clId="{E7909370-2C5C-4D65-96EC-9C134B3900AB}" dt="2025-11-13T08:58:31.374" v="5466" actId="26606"/>
        <pc:sldMkLst>
          <pc:docMk/>
          <pc:sldMk cId="1707922028" sldId="324"/>
        </pc:sldMkLst>
        <pc:spChg chg="mod">
          <ac:chgData name="Artur Puławski" userId="2af77b003173f2df" providerId="LiveId" clId="{E7909370-2C5C-4D65-96EC-9C134B3900AB}" dt="2025-11-13T08:58:31.374" v="5466" actId="26606"/>
          <ac:spMkLst>
            <pc:docMk/>
            <pc:sldMk cId="1707922028" sldId="324"/>
            <ac:spMk id="2" creationId="{00705DAC-7E08-1754-51DE-2B6091BC0AB7}"/>
          </ac:spMkLst>
        </pc:spChg>
        <pc:spChg chg="add del">
          <ac:chgData name="Artur Puławski" userId="2af77b003173f2df" providerId="LiveId" clId="{E7909370-2C5C-4D65-96EC-9C134B3900AB}" dt="2025-11-13T08:58:31.374" v="5466" actId="26606"/>
          <ac:spMkLst>
            <pc:docMk/>
            <pc:sldMk cId="1707922028" sldId="324"/>
            <ac:spMk id="10" creationId="{5CEAD642-85CF-4750-8432-7C80C901F001}"/>
          </ac:spMkLst>
        </pc:spChg>
        <pc:spChg chg="add del">
          <ac:chgData name="Artur Puławski" userId="2af77b003173f2df" providerId="LiveId" clId="{E7909370-2C5C-4D65-96EC-9C134B3900AB}" dt="2025-11-13T08:58:31.374" v="5466" actId="26606"/>
          <ac:spMkLst>
            <pc:docMk/>
            <pc:sldMk cId="1707922028" sldId="324"/>
            <ac:spMk id="12" creationId="{FA33EEAE-15D5-4119-8C1E-89D943F911EF}"/>
          </ac:spMkLst>
        </pc:spChg>
        <pc:spChg chg="add del">
          <ac:chgData name="Artur Puławski" userId="2af77b003173f2df" providerId="LiveId" clId="{E7909370-2C5C-4D65-96EC-9C134B3900AB}" dt="2025-11-13T08:58:31.374" v="5466" actId="26606"/>
          <ac:spMkLst>
            <pc:docMk/>
            <pc:sldMk cId="1707922028" sldId="324"/>
            <ac:spMk id="18" creationId="{8C516CC8-80AC-446C-A56E-9F54B7210402}"/>
          </ac:spMkLst>
        </pc:spChg>
        <pc:spChg chg="add">
          <ac:chgData name="Artur Puławski" userId="2af77b003173f2df" providerId="LiveId" clId="{E7909370-2C5C-4D65-96EC-9C134B3900AB}" dt="2025-11-13T08:58:31.374" v="5466" actId="26606"/>
          <ac:spMkLst>
            <pc:docMk/>
            <pc:sldMk cId="1707922028" sldId="324"/>
            <ac:spMk id="25" creationId="{0E30439A-8A5B-46EC-8283-9B6B031D40D0}"/>
          </ac:spMkLst>
        </pc:spChg>
        <pc:spChg chg="add">
          <ac:chgData name="Artur Puławski" userId="2af77b003173f2df" providerId="LiveId" clId="{E7909370-2C5C-4D65-96EC-9C134B3900AB}" dt="2025-11-13T08:58:31.374" v="5466" actId="26606"/>
          <ac:spMkLst>
            <pc:docMk/>
            <pc:sldMk cId="1707922028" sldId="324"/>
            <ac:spMk id="27" creationId="{5CEAD642-85CF-4750-8432-7C80C901F001}"/>
          </ac:spMkLst>
        </pc:spChg>
        <pc:spChg chg="add">
          <ac:chgData name="Artur Puławski" userId="2af77b003173f2df" providerId="LiveId" clId="{E7909370-2C5C-4D65-96EC-9C134B3900AB}" dt="2025-11-13T08:58:31.374" v="5466" actId="26606"/>
          <ac:spMkLst>
            <pc:docMk/>
            <pc:sldMk cId="1707922028" sldId="324"/>
            <ac:spMk id="29" creationId="{FA33EEAE-15D5-4119-8C1E-89D943F911EF}"/>
          </ac:spMkLst>
        </pc:spChg>
        <pc:spChg chg="add">
          <ac:chgData name="Artur Puławski" userId="2af77b003173f2df" providerId="LiveId" clId="{E7909370-2C5C-4D65-96EC-9C134B3900AB}" dt="2025-11-13T08:58:31.374" v="5466" actId="26606"/>
          <ac:spMkLst>
            <pc:docMk/>
            <pc:sldMk cId="1707922028" sldId="324"/>
            <ac:spMk id="31" creationId="{730D8B3B-9B80-4025-B934-26DC7D7CD231}"/>
          </ac:spMkLst>
        </pc:spChg>
        <pc:spChg chg="add">
          <ac:chgData name="Artur Puławski" userId="2af77b003173f2df" providerId="LiveId" clId="{E7909370-2C5C-4D65-96EC-9C134B3900AB}" dt="2025-11-13T08:58:31.374" v="5466" actId="26606"/>
          <ac:spMkLst>
            <pc:docMk/>
            <pc:sldMk cId="1707922028" sldId="324"/>
            <ac:spMk id="35" creationId="{8C516CC8-80AC-446C-A56E-9F54B7210402}"/>
          </ac:spMkLst>
        </pc:spChg>
        <pc:spChg chg="add">
          <ac:chgData name="Artur Puławski" userId="2af77b003173f2df" providerId="LiveId" clId="{E7909370-2C5C-4D65-96EC-9C134B3900AB}" dt="2025-11-13T08:58:31.374" v="5466" actId="26606"/>
          <ac:spMkLst>
            <pc:docMk/>
            <pc:sldMk cId="1707922028" sldId="324"/>
            <ac:spMk id="37" creationId="{53947E58-F088-49F1-A3D1-DEA690192E84}"/>
          </ac:spMkLst>
        </pc:spChg>
      </pc:sldChg>
      <pc:sldChg chg="addSp delSp modSp new mod setBg setClrOvrMap">
        <pc:chgData name="Artur Puławski" userId="2af77b003173f2df" providerId="LiveId" clId="{E7909370-2C5C-4D65-96EC-9C134B3900AB}" dt="2025-11-13T09:01:40.244" v="5500" actId="26606"/>
        <pc:sldMkLst>
          <pc:docMk/>
          <pc:sldMk cId="2164372906" sldId="325"/>
        </pc:sldMkLst>
        <pc:spChg chg="mod">
          <ac:chgData name="Artur Puławski" userId="2af77b003173f2df" providerId="LiveId" clId="{E7909370-2C5C-4D65-96EC-9C134B3900AB}" dt="2025-11-13T09:01:40.244" v="5500" actId="26606"/>
          <ac:spMkLst>
            <pc:docMk/>
            <pc:sldMk cId="2164372906" sldId="325"/>
            <ac:spMk id="2" creationId="{FD371ACB-A556-6181-78F3-65DCF89CEC68}"/>
          </ac:spMkLst>
        </pc:spChg>
        <pc:spChg chg="add del">
          <ac:chgData name="Artur Puławski" userId="2af77b003173f2df" providerId="LiveId" clId="{E7909370-2C5C-4D65-96EC-9C134B3900AB}" dt="2025-11-13T09:01:40.244" v="5500" actId="26606"/>
          <ac:spMkLst>
            <pc:docMk/>
            <pc:sldMk cId="2164372906" sldId="325"/>
            <ac:spMk id="24" creationId="{730D8B3B-9B80-4025-B934-26DC7D7CD231}"/>
          </ac:spMkLst>
        </pc:spChg>
        <pc:spChg chg="add del">
          <ac:chgData name="Artur Puławski" userId="2af77b003173f2df" providerId="LiveId" clId="{E7909370-2C5C-4D65-96EC-9C134B3900AB}" dt="2025-11-13T09:01:40.244" v="5500" actId="26606"/>
          <ac:spMkLst>
            <pc:docMk/>
            <pc:sldMk cId="2164372906" sldId="325"/>
            <ac:spMk id="26" creationId="{B5A1B09C-1565-46F8-B70F-621C5EB48A09}"/>
          </ac:spMkLst>
        </pc:spChg>
        <pc:spChg chg="add del">
          <ac:chgData name="Artur Puławski" userId="2af77b003173f2df" providerId="LiveId" clId="{E7909370-2C5C-4D65-96EC-9C134B3900AB}" dt="2025-11-13T09:01:40.244" v="5500" actId="26606"/>
          <ac:spMkLst>
            <pc:docMk/>
            <pc:sldMk cId="2164372906" sldId="325"/>
            <ac:spMk id="28" creationId="{8C516CC8-80AC-446C-A56E-9F54B7210402}"/>
          </ac:spMkLst>
        </pc:spChg>
        <pc:spChg chg="add del">
          <ac:chgData name="Artur Puławski" userId="2af77b003173f2df" providerId="LiveId" clId="{E7909370-2C5C-4D65-96EC-9C134B3900AB}" dt="2025-11-13T09:01:40.244" v="5500" actId="26606"/>
          <ac:spMkLst>
            <pc:docMk/>
            <pc:sldMk cId="2164372906" sldId="325"/>
            <ac:spMk id="30" creationId="{53947E58-F088-49F1-A3D1-DEA690192E84}"/>
          </ac:spMkLst>
        </pc:spChg>
        <pc:spChg chg="add">
          <ac:chgData name="Artur Puławski" userId="2af77b003173f2df" providerId="LiveId" clId="{E7909370-2C5C-4D65-96EC-9C134B3900AB}" dt="2025-11-13T09:01:40.244" v="5500" actId="26606"/>
          <ac:spMkLst>
            <pc:docMk/>
            <pc:sldMk cId="2164372906" sldId="325"/>
            <ac:spMk id="35" creationId="{0E30439A-8A5B-46EC-8283-9B6B031D40D0}"/>
          </ac:spMkLst>
        </pc:spChg>
        <pc:spChg chg="add">
          <ac:chgData name="Artur Puławski" userId="2af77b003173f2df" providerId="LiveId" clId="{E7909370-2C5C-4D65-96EC-9C134B3900AB}" dt="2025-11-13T09:01:40.244" v="5500" actId="26606"/>
          <ac:spMkLst>
            <pc:docMk/>
            <pc:sldMk cId="2164372906" sldId="325"/>
            <ac:spMk id="37" creationId="{5CEAD642-85CF-4750-8432-7C80C901F001}"/>
          </ac:spMkLst>
        </pc:spChg>
        <pc:spChg chg="add">
          <ac:chgData name="Artur Puławski" userId="2af77b003173f2df" providerId="LiveId" clId="{E7909370-2C5C-4D65-96EC-9C134B3900AB}" dt="2025-11-13T09:01:40.244" v="5500" actId="26606"/>
          <ac:spMkLst>
            <pc:docMk/>
            <pc:sldMk cId="2164372906" sldId="325"/>
            <ac:spMk id="43" creationId="{B5A1B09C-1565-46F8-B70F-621C5EB48A09}"/>
          </ac:spMkLst>
        </pc:spChg>
        <pc:spChg chg="add">
          <ac:chgData name="Artur Puławski" userId="2af77b003173f2df" providerId="LiveId" clId="{E7909370-2C5C-4D65-96EC-9C134B3900AB}" dt="2025-11-13T09:01:40.244" v="5500" actId="26606"/>
          <ac:spMkLst>
            <pc:docMk/>
            <pc:sldMk cId="2164372906" sldId="325"/>
            <ac:spMk id="45" creationId="{8C516CC8-80AC-446C-A56E-9F54B7210402}"/>
          </ac:spMkLst>
        </pc:spChg>
        <pc:spChg chg="add">
          <ac:chgData name="Artur Puławski" userId="2af77b003173f2df" providerId="LiveId" clId="{E7909370-2C5C-4D65-96EC-9C134B3900AB}" dt="2025-11-13T09:01:40.244" v="5500" actId="26606"/>
          <ac:spMkLst>
            <pc:docMk/>
            <pc:sldMk cId="2164372906" sldId="325"/>
            <ac:spMk id="47" creationId="{53947E58-F088-49F1-A3D1-DEA690192E84}"/>
          </ac:spMkLst>
        </pc:spChg>
      </pc:sldChg>
      <pc:sldChg chg="addSp delSp modSp add mod setBg">
        <pc:chgData name="Artur Puławski" userId="2af77b003173f2df" providerId="LiveId" clId="{E7909370-2C5C-4D65-96EC-9C134B3900AB}" dt="2025-11-13T09:03:16.186" v="5516" actId="20577"/>
        <pc:sldMkLst>
          <pc:docMk/>
          <pc:sldMk cId="2534615571" sldId="326"/>
        </pc:sldMkLst>
        <pc:spChg chg="mod">
          <ac:chgData name="Artur Puławski" userId="2af77b003173f2df" providerId="LiveId" clId="{E7909370-2C5C-4D65-96EC-9C134B3900AB}" dt="2025-11-13T09:03:16.186" v="5516" actId="20577"/>
          <ac:spMkLst>
            <pc:docMk/>
            <pc:sldMk cId="2534615571" sldId="326"/>
            <ac:spMk id="2" creationId="{D1E83DFB-0306-095E-BF1F-7618024EFF24}"/>
          </ac:spMkLst>
        </pc:spChg>
        <pc:spChg chg="add del">
          <ac:chgData name="Artur Puławski" userId="2af77b003173f2df" providerId="LiveId" clId="{E7909370-2C5C-4D65-96EC-9C134B3900AB}" dt="2025-11-13T09:03:12.549" v="5515" actId="26606"/>
          <ac:spMkLst>
            <pc:docMk/>
            <pc:sldMk cId="2534615571" sldId="326"/>
            <ac:spMk id="8" creationId="{577D6B2E-37A3-429E-A37C-F30ED6487282}"/>
          </ac:spMkLst>
        </pc:spChg>
        <pc:spChg chg="add del">
          <ac:chgData name="Artur Puławski" userId="2af77b003173f2df" providerId="LiveId" clId="{E7909370-2C5C-4D65-96EC-9C134B3900AB}" dt="2025-11-13T09:03:12.549" v="5515" actId="26606"/>
          <ac:spMkLst>
            <pc:docMk/>
            <pc:sldMk cId="2534615571" sldId="326"/>
            <ac:spMk id="12" creationId="{FA33EEAE-15D5-4119-8C1E-89D943F911EF}"/>
          </ac:spMkLst>
        </pc:spChg>
        <pc:spChg chg="add del">
          <ac:chgData name="Artur Puławski" userId="2af77b003173f2df" providerId="LiveId" clId="{E7909370-2C5C-4D65-96EC-9C134B3900AB}" dt="2025-11-13T09:03:12.549" v="5515" actId="26606"/>
          <ac:spMkLst>
            <pc:docMk/>
            <pc:sldMk cId="2534615571" sldId="326"/>
            <ac:spMk id="16" creationId="{1064D5D5-227B-4F66-9AEA-46F570E793BD}"/>
          </ac:spMkLst>
        </pc:spChg>
        <pc:spChg chg="add del">
          <ac:chgData name="Artur Puławski" userId="2af77b003173f2df" providerId="LiveId" clId="{E7909370-2C5C-4D65-96EC-9C134B3900AB}" dt="2025-11-13T09:03:12.549" v="5515" actId="26606"/>
          <ac:spMkLst>
            <pc:docMk/>
            <pc:sldMk cId="2534615571" sldId="326"/>
            <ac:spMk id="22" creationId="{8C516CC8-80AC-446C-A56E-9F54B7210402}"/>
          </ac:spMkLst>
        </pc:spChg>
        <pc:spChg chg="add">
          <ac:chgData name="Artur Puławski" userId="2af77b003173f2df" providerId="LiveId" clId="{E7909370-2C5C-4D65-96EC-9C134B3900AB}" dt="2025-11-13T09:03:12.549" v="5515" actId="26606"/>
          <ac:spMkLst>
            <pc:docMk/>
            <pc:sldMk cId="2534615571" sldId="326"/>
            <ac:spMk id="27" creationId="{56D63398-EEE4-4E6A-BEF3-E92924A2821E}"/>
          </ac:spMkLst>
        </pc:spChg>
        <pc:spChg chg="add">
          <ac:chgData name="Artur Puławski" userId="2af77b003173f2df" providerId="LiveId" clId="{E7909370-2C5C-4D65-96EC-9C134B3900AB}" dt="2025-11-13T09:03:12.549" v="5515" actId="26606"/>
          <ac:spMkLst>
            <pc:docMk/>
            <pc:sldMk cId="2534615571" sldId="326"/>
            <ac:spMk id="29" creationId="{5CEAD642-85CF-4750-8432-7C80C901F001}"/>
          </ac:spMkLst>
        </pc:spChg>
        <pc:spChg chg="add">
          <ac:chgData name="Artur Puławski" userId="2af77b003173f2df" providerId="LiveId" clId="{E7909370-2C5C-4D65-96EC-9C134B3900AB}" dt="2025-11-13T09:03:12.549" v="5515" actId="26606"/>
          <ac:spMkLst>
            <pc:docMk/>
            <pc:sldMk cId="2534615571" sldId="326"/>
            <ac:spMk id="33" creationId="{730D8B3B-9B80-4025-B934-26DC7D7CD231}"/>
          </ac:spMkLst>
        </pc:spChg>
        <pc:spChg chg="add">
          <ac:chgData name="Artur Puławski" userId="2af77b003173f2df" providerId="LiveId" clId="{E7909370-2C5C-4D65-96EC-9C134B3900AB}" dt="2025-11-13T09:03:12.549" v="5515" actId="26606"/>
          <ac:spMkLst>
            <pc:docMk/>
            <pc:sldMk cId="2534615571" sldId="326"/>
            <ac:spMk id="37" creationId="{570DF94D-F28F-435E-AD56-C40FC99AFAA1}"/>
          </ac:spMkLst>
        </pc:spChg>
        <pc:spChg chg="add">
          <ac:chgData name="Artur Puławski" userId="2af77b003173f2df" providerId="LiveId" clId="{E7909370-2C5C-4D65-96EC-9C134B3900AB}" dt="2025-11-13T09:03:12.549" v="5515" actId="26606"/>
          <ac:spMkLst>
            <pc:docMk/>
            <pc:sldMk cId="2534615571" sldId="326"/>
            <ac:spMk id="39" creationId="{84F952EE-9AAE-4D81-BF98-35DF71334053}"/>
          </ac:spMkLst>
        </pc:spChg>
      </pc:sldChg>
      <pc:sldChg chg="addSp delSp modSp add del mod replId setBg">
        <pc:chgData name="Artur Puławski" userId="2af77b003173f2df" providerId="LiveId" clId="{E7909370-2C5C-4D65-96EC-9C134B3900AB}" dt="2025-11-13T07:08:27.620" v="3860" actId="47"/>
        <pc:sldMkLst>
          <pc:docMk/>
          <pc:sldMk cId="2547656015" sldId="327"/>
        </pc:sldMkLst>
      </pc:sldChg>
      <pc:sldChg chg="addSp modSp new mod setBg">
        <pc:chgData name="Artur Puławski" userId="2af77b003173f2df" providerId="LiveId" clId="{E7909370-2C5C-4D65-96EC-9C134B3900AB}" dt="2025-11-13T08:52:47.910" v="5406" actId="26606"/>
        <pc:sldMkLst>
          <pc:docMk/>
          <pc:sldMk cId="4242799719" sldId="327"/>
        </pc:sldMkLst>
        <pc:spChg chg="mod">
          <ac:chgData name="Artur Puławski" userId="2af77b003173f2df" providerId="LiveId" clId="{E7909370-2C5C-4D65-96EC-9C134B3900AB}" dt="2025-11-13T08:52:47.910" v="5406" actId="26606"/>
          <ac:spMkLst>
            <pc:docMk/>
            <pc:sldMk cId="4242799719" sldId="327"/>
            <ac:spMk id="2" creationId="{E3E43189-E181-6777-02F2-4B7D402CA23F}"/>
          </ac:spMkLst>
        </pc:spChg>
        <pc:spChg chg="mod">
          <ac:chgData name="Artur Puławski" userId="2af77b003173f2df" providerId="LiveId" clId="{E7909370-2C5C-4D65-96EC-9C134B3900AB}" dt="2025-11-13T08:52:47.910" v="5406" actId="26606"/>
          <ac:spMkLst>
            <pc:docMk/>
            <pc:sldMk cId="4242799719" sldId="327"/>
            <ac:spMk id="3" creationId="{993F6EDD-5809-3D72-D9E5-51D1CD60A0F5}"/>
          </ac:spMkLst>
        </pc:spChg>
        <pc:spChg chg="add">
          <ac:chgData name="Artur Puławski" userId="2af77b003173f2df" providerId="LiveId" clId="{E7909370-2C5C-4D65-96EC-9C134B3900AB}" dt="2025-11-13T08:52:47.910" v="5406" actId="26606"/>
          <ac:spMkLst>
            <pc:docMk/>
            <pc:sldMk cId="4242799719" sldId="327"/>
            <ac:spMk id="8" creationId="{09588DA8-065E-4F6F-8EFD-43104AB2E0CF}"/>
          </ac:spMkLst>
        </pc:spChg>
        <pc:spChg chg="add">
          <ac:chgData name="Artur Puławski" userId="2af77b003173f2df" providerId="LiveId" clId="{E7909370-2C5C-4D65-96EC-9C134B3900AB}" dt="2025-11-13T08:52:47.910" v="5406" actId="26606"/>
          <ac:spMkLst>
            <pc:docMk/>
            <pc:sldMk cId="4242799719" sldId="327"/>
            <ac:spMk id="10" creationId="{C4285719-470E-454C-AF62-8323075F1F5B}"/>
          </ac:spMkLst>
        </pc:spChg>
        <pc:spChg chg="add">
          <ac:chgData name="Artur Puławski" userId="2af77b003173f2df" providerId="LiveId" clId="{E7909370-2C5C-4D65-96EC-9C134B3900AB}" dt="2025-11-13T08:52:47.910" v="5406" actId="26606"/>
          <ac:spMkLst>
            <pc:docMk/>
            <pc:sldMk cId="4242799719" sldId="327"/>
            <ac:spMk id="12" creationId="{CD9FE4EF-C4D8-49A0-B2FF-81D8DB7D8A24}"/>
          </ac:spMkLst>
        </pc:spChg>
        <pc:spChg chg="add">
          <ac:chgData name="Artur Puławski" userId="2af77b003173f2df" providerId="LiveId" clId="{E7909370-2C5C-4D65-96EC-9C134B3900AB}" dt="2025-11-13T08:52:47.910" v="5406" actId="26606"/>
          <ac:spMkLst>
            <pc:docMk/>
            <pc:sldMk cId="4242799719" sldId="327"/>
            <ac:spMk id="14" creationId="{4300840D-0A0B-4512-BACA-B439D5B9C57C}"/>
          </ac:spMkLst>
        </pc:spChg>
        <pc:spChg chg="add">
          <ac:chgData name="Artur Puławski" userId="2af77b003173f2df" providerId="LiveId" clId="{E7909370-2C5C-4D65-96EC-9C134B3900AB}" dt="2025-11-13T08:52:47.910" v="5406" actId="26606"/>
          <ac:spMkLst>
            <pc:docMk/>
            <pc:sldMk cId="4242799719" sldId="327"/>
            <ac:spMk id="16" creationId="{D2B78728-A580-49A7-84F9-6EF6F583ADE0}"/>
          </ac:spMkLst>
        </pc:spChg>
        <pc:spChg chg="add">
          <ac:chgData name="Artur Puławski" userId="2af77b003173f2df" providerId="LiveId" clId="{E7909370-2C5C-4D65-96EC-9C134B3900AB}" dt="2025-11-13T08:52:47.910" v="5406" actId="26606"/>
          <ac:spMkLst>
            <pc:docMk/>
            <pc:sldMk cId="4242799719" sldId="327"/>
            <ac:spMk id="18" creationId="{38FAA1A1-D861-433F-88FA-1E9D6FD31D11}"/>
          </ac:spMkLst>
        </pc:spChg>
        <pc:spChg chg="add">
          <ac:chgData name="Artur Puławski" userId="2af77b003173f2df" providerId="LiveId" clId="{E7909370-2C5C-4D65-96EC-9C134B3900AB}" dt="2025-11-13T08:52:47.910" v="5406" actId="26606"/>
          <ac:spMkLst>
            <pc:docMk/>
            <pc:sldMk cId="4242799719" sldId="327"/>
            <ac:spMk id="20" creationId="{8D71EDA1-87BF-4D5D-AB79-F346FD19278A}"/>
          </ac:spMkLst>
        </pc:spChg>
      </pc:sldChg>
      <pc:sldChg chg="addSp delSp modSp add mod ord setBg">
        <pc:chgData name="Artur Puławski" userId="2af77b003173f2df" providerId="LiveId" clId="{E7909370-2C5C-4D65-96EC-9C134B3900AB}" dt="2025-11-13T08:52:25.701" v="5405" actId="26606"/>
        <pc:sldMkLst>
          <pc:docMk/>
          <pc:sldMk cId="939417559" sldId="328"/>
        </pc:sldMkLst>
        <pc:spChg chg="mod">
          <ac:chgData name="Artur Puławski" userId="2af77b003173f2df" providerId="LiveId" clId="{E7909370-2C5C-4D65-96EC-9C134B3900AB}" dt="2025-11-13T08:52:25.701" v="5405" actId="26606"/>
          <ac:spMkLst>
            <pc:docMk/>
            <pc:sldMk cId="939417559" sldId="328"/>
            <ac:spMk id="2" creationId="{3CD24810-2706-F37D-DFF4-3B7E68F67A87}"/>
          </ac:spMkLst>
        </pc:spChg>
        <pc:spChg chg="mod">
          <ac:chgData name="Artur Puławski" userId="2af77b003173f2df" providerId="LiveId" clId="{E7909370-2C5C-4D65-96EC-9C134B3900AB}" dt="2025-11-13T08:52:25.701" v="5405" actId="26606"/>
          <ac:spMkLst>
            <pc:docMk/>
            <pc:sldMk cId="939417559" sldId="328"/>
            <ac:spMk id="3" creationId="{18A5A957-5FE8-ACA4-72E4-B670FF1EEBA9}"/>
          </ac:spMkLst>
        </pc:spChg>
        <pc:spChg chg="add del">
          <ac:chgData name="Artur Puławski" userId="2af77b003173f2df" providerId="LiveId" clId="{E7909370-2C5C-4D65-96EC-9C134B3900AB}" dt="2025-11-13T08:52:25.701" v="5404" actId="26606"/>
          <ac:spMkLst>
            <pc:docMk/>
            <pc:sldMk cId="939417559" sldId="328"/>
            <ac:spMk id="8" creationId="{1B15ED52-F352-441B-82BF-E0EA34836D08}"/>
          </ac:spMkLst>
        </pc:spChg>
        <pc:spChg chg="add del">
          <ac:chgData name="Artur Puławski" userId="2af77b003173f2df" providerId="LiveId" clId="{E7909370-2C5C-4D65-96EC-9C134B3900AB}" dt="2025-11-13T08:52:25.701" v="5404" actId="26606"/>
          <ac:spMkLst>
            <pc:docMk/>
            <pc:sldMk cId="939417559" sldId="328"/>
            <ac:spMk id="10" creationId="{3B2E3793-BFE6-45A2-9B7B-E18844431C99}"/>
          </ac:spMkLst>
        </pc:spChg>
        <pc:spChg chg="add del">
          <ac:chgData name="Artur Puławski" userId="2af77b003173f2df" providerId="LiveId" clId="{E7909370-2C5C-4D65-96EC-9C134B3900AB}" dt="2025-11-13T08:52:25.701" v="5404" actId="26606"/>
          <ac:spMkLst>
            <pc:docMk/>
            <pc:sldMk cId="939417559" sldId="328"/>
            <ac:spMk id="12" creationId="{BC4C4868-CB8F-4AF9-9CDB-8108F2C19B67}"/>
          </ac:spMkLst>
        </pc:spChg>
        <pc:spChg chg="add del">
          <ac:chgData name="Artur Puławski" userId="2af77b003173f2df" providerId="LiveId" clId="{E7909370-2C5C-4D65-96EC-9C134B3900AB}" dt="2025-11-13T08:52:25.701" v="5404" actId="26606"/>
          <ac:spMkLst>
            <pc:docMk/>
            <pc:sldMk cId="939417559" sldId="328"/>
            <ac:spMk id="14" creationId="{375E0459-6403-40CD-989D-56A4407CA12E}"/>
          </ac:spMkLst>
        </pc:spChg>
        <pc:spChg chg="add del">
          <ac:chgData name="Artur Puławski" userId="2af77b003173f2df" providerId="LiveId" clId="{E7909370-2C5C-4D65-96EC-9C134B3900AB}" dt="2025-11-13T08:52:25.701" v="5404" actId="26606"/>
          <ac:spMkLst>
            <pc:docMk/>
            <pc:sldMk cId="939417559" sldId="328"/>
            <ac:spMk id="16" creationId="{53E5B1A8-3AC9-4BD1-9BBC-78CA94F2D1BA}"/>
          </ac:spMkLst>
        </pc:spChg>
        <pc:spChg chg="add">
          <ac:chgData name="Artur Puławski" userId="2af77b003173f2df" providerId="LiveId" clId="{E7909370-2C5C-4D65-96EC-9C134B3900AB}" dt="2025-11-13T08:52:25.701" v="5405" actId="26606"/>
          <ac:spMkLst>
            <pc:docMk/>
            <pc:sldMk cId="939417559" sldId="328"/>
            <ac:spMk id="18" creationId="{70DFC902-7D23-471A-B557-B6B6917D7A0D}"/>
          </ac:spMkLst>
        </pc:spChg>
        <pc:spChg chg="add">
          <ac:chgData name="Artur Puławski" userId="2af77b003173f2df" providerId="LiveId" clId="{E7909370-2C5C-4D65-96EC-9C134B3900AB}" dt="2025-11-13T08:52:25.701" v="5405" actId="26606"/>
          <ac:spMkLst>
            <pc:docMk/>
            <pc:sldMk cId="939417559" sldId="328"/>
            <ac:spMk id="19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8:52:25.701" v="5405" actId="26606"/>
          <ac:spMkLst>
            <pc:docMk/>
            <pc:sldMk cId="939417559" sldId="328"/>
            <ac:spMk id="20" creationId="{450D3AD2-FA80-415F-A9CE-54D884561CD7}"/>
          </ac:spMkLst>
        </pc:spChg>
      </pc:sldChg>
      <pc:sldChg chg="addSp del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4195157359" sldId="328"/>
        </pc:sldMkLst>
      </pc:sldChg>
      <pc:sldChg chg="addSp del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2702734500" sldId="329"/>
        </pc:sldMkLst>
      </pc:sldChg>
      <pc:sldChg chg="addSp delSp modSp add mod setBg">
        <pc:chgData name="Artur Puławski" userId="2af77b003173f2df" providerId="LiveId" clId="{E7909370-2C5C-4D65-96EC-9C134B3900AB}" dt="2025-11-13T08:53:07.643" v="5407" actId="26606"/>
        <pc:sldMkLst>
          <pc:docMk/>
          <pc:sldMk cId="2951442105" sldId="329"/>
        </pc:sldMkLst>
        <pc:spChg chg="mod">
          <ac:chgData name="Artur Puławski" userId="2af77b003173f2df" providerId="LiveId" clId="{E7909370-2C5C-4D65-96EC-9C134B3900AB}" dt="2025-11-13T08:53:07.643" v="5407" actId="26606"/>
          <ac:spMkLst>
            <pc:docMk/>
            <pc:sldMk cId="2951442105" sldId="329"/>
            <ac:spMk id="2" creationId="{E286126A-A4C2-7327-9D3F-2D81E7C47E96}"/>
          </ac:spMkLst>
        </pc:spChg>
        <pc:spChg chg="mod">
          <ac:chgData name="Artur Puławski" userId="2af77b003173f2df" providerId="LiveId" clId="{E7909370-2C5C-4D65-96EC-9C134B3900AB}" dt="2025-11-13T08:53:07.643" v="5407" actId="26606"/>
          <ac:spMkLst>
            <pc:docMk/>
            <pc:sldMk cId="2951442105" sldId="329"/>
            <ac:spMk id="3" creationId="{52BBBF2A-1038-2C84-0763-4AE47BF2E425}"/>
          </ac:spMkLst>
        </pc:spChg>
        <pc:spChg chg="add del">
          <ac:chgData name="Artur Puławski" userId="2af77b003173f2df" providerId="LiveId" clId="{E7909370-2C5C-4D65-96EC-9C134B3900AB}" dt="2025-11-13T08:53:07.643" v="5407" actId="26606"/>
          <ac:spMkLst>
            <pc:docMk/>
            <pc:sldMk cId="2951442105" sldId="329"/>
            <ac:spMk id="10" creationId="{743AA782-23D1-4521-8CAD-47662984AA08}"/>
          </ac:spMkLst>
        </pc:spChg>
        <pc:spChg chg="add del">
          <ac:chgData name="Artur Puławski" userId="2af77b003173f2df" providerId="LiveId" clId="{E7909370-2C5C-4D65-96EC-9C134B3900AB}" dt="2025-11-13T08:53:07.643" v="5407" actId="26606"/>
          <ac:spMkLst>
            <pc:docMk/>
            <pc:sldMk cId="2951442105" sldId="329"/>
            <ac:spMk id="12" creationId="{71877DBC-BB60-40F0-AC93-2ACDBAAE60CE}"/>
          </ac:spMkLst>
        </pc:spChg>
        <pc:spChg chg="add">
          <ac:chgData name="Artur Puławski" userId="2af77b003173f2df" providerId="LiveId" clId="{E7909370-2C5C-4D65-96EC-9C134B3900AB}" dt="2025-11-13T08:53:07.643" v="5407" actId="26606"/>
          <ac:spMkLst>
            <pc:docMk/>
            <pc:sldMk cId="2951442105" sldId="329"/>
            <ac:spMk id="17" creationId="{979E27D9-03C7-44E2-9FF8-15D0C8506AF7}"/>
          </ac:spMkLst>
        </pc:spChg>
        <pc:spChg chg="add">
          <ac:chgData name="Artur Puławski" userId="2af77b003173f2df" providerId="LiveId" clId="{E7909370-2C5C-4D65-96EC-9C134B3900AB}" dt="2025-11-13T08:53:07.643" v="5407" actId="26606"/>
          <ac:spMkLst>
            <pc:docMk/>
            <pc:sldMk cId="2951442105" sldId="329"/>
            <ac:spMk id="19" creationId="{EEBF1590-3B36-48EE-A89D-3B6F3CB256AB}"/>
          </ac:spMkLst>
        </pc:spChg>
        <pc:spChg chg="add">
          <ac:chgData name="Artur Puławski" userId="2af77b003173f2df" providerId="LiveId" clId="{E7909370-2C5C-4D65-96EC-9C134B3900AB}" dt="2025-11-13T08:53:07.643" v="5407" actId="26606"/>
          <ac:spMkLst>
            <pc:docMk/>
            <pc:sldMk cId="2951442105" sldId="329"/>
            <ac:spMk id="21" creationId="{AC8F6C8C-AB5A-4548-942D-E3FD40ACBC49}"/>
          </ac:spMkLst>
        </pc:spChg>
        <pc:picChg chg="add mod">
          <ac:chgData name="Artur Puławski" userId="2af77b003173f2df" providerId="LiveId" clId="{E7909370-2C5C-4D65-96EC-9C134B3900AB}" dt="2025-11-13T08:53:07.643" v="5407" actId="26606"/>
          <ac:picMkLst>
            <pc:docMk/>
            <pc:sldMk cId="2951442105" sldId="329"/>
            <ac:picMk id="5" creationId="{E62436DD-A24E-A090-5EAF-8C925FD34B84}"/>
          </ac:picMkLst>
        </pc:picChg>
      </pc:sldChg>
      <pc:sldChg chg="addSp delSp modSp new mod setBg">
        <pc:chgData name="Artur Puławski" userId="2af77b003173f2df" providerId="LiveId" clId="{E7909370-2C5C-4D65-96EC-9C134B3900AB}" dt="2025-11-13T08:53:35.483" v="5414" actId="14100"/>
        <pc:sldMkLst>
          <pc:docMk/>
          <pc:sldMk cId="2015053825" sldId="330"/>
        </pc:sldMkLst>
        <pc:spChg chg="mod">
          <ac:chgData name="Artur Puławski" userId="2af77b003173f2df" providerId="LiveId" clId="{E7909370-2C5C-4D65-96EC-9C134B3900AB}" dt="2025-11-13T08:53:24.083" v="5409" actId="26606"/>
          <ac:spMkLst>
            <pc:docMk/>
            <pc:sldMk cId="2015053825" sldId="330"/>
            <ac:spMk id="2" creationId="{0451BFFD-A1C9-E5BB-16EF-241EB6A6AB84}"/>
          </ac:spMkLst>
        </pc:spChg>
        <pc:spChg chg="del mod">
          <ac:chgData name="Artur Puławski" userId="2af77b003173f2df" providerId="LiveId" clId="{E7909370-2C5C-4D65-96EC-9C134B3900AB}" dt="2025-11-13T07:18:30.185" v="4000"/>
          <ac:spMkLst>
            <pc:docMk/>
            <pc:sldMk cId="2015053825" sldId="330"/>
            <ac:spMk id="3" creationId="{C6A3A0D4-4FDC-0CEE-B955-E037EDA8CF20}"/>
          </ac:spMkLst>
        </pc:spChg>
        <pc:spChg chg="add del">
          <ac:chgData name="Artur Puławski" userId="2af77b003173f2df" providerId="LiveId" clId="{E7909370-2C5C-4D65-96EC-9C134B3900AB}" dt="2025-11-13T07:19:31.024" v="4011" actId="26606"/>
          <ac:spMkLst>
            <pc:docMk/>
            <pc:sldMk cId="2015053825" sldId="330"/>
            <ac:spMk id="9" creationId="{BACC6370-2D7E-4714-9D71-7542949D7D5D}"/>
          </ac:spMkLst>
        </pc:spChg>
        <pc:spChg chg="add del">
          <ac:chgData name="Artur Puławski" userId="2af77b003173f2df" providerId="LiveId" clId="{E7909370-2C5C-4D65-96EC-9C134B3900AB}" dt="2025-11-13T07:19:31.024" v="4011" actId="26606"/>
          <ac:spMkLst>
            <pc:docMk/>
            <pc:sldMk cId="2015053825" sldId="330"/>
            <ac:spMk id="11" creationId="{F68B3F68-107C-434F-AA38-110D5EA91B85}"/>
          </ac:spMkLst>
        </pc:spChg>
        <pc:spChg chg="add del">
          <ac:chgData name="Artur Puławski" userId="2af77b003173f2df" providerId="LiveId" clId="{E7909370-2C5C-4D65-96EC-9C134B3900AB}" dt="2025-11-13T07:19:31.024" v="4011" actId="26606"/>
          <ac:spMkLst>
            <pc:docMk/>
            <pc:sldMk cId="2015053825" sldId="330"/>
            <ac:spMk id="13" creationId="{AAD0DBB9-1A4B-4391-81D4-CB19F9AB918A}"/>
          </ac:spMkLst>
        </pc:spChg>
        <pc:spChg chg="add del">
          <ac:chgData name="Artur Puławski" userId="2af77b003173f2df" providerId="LiveId" clId="{E7909370-2C5C-4D65-96EC-9C134B3900AB}" dt="2025-11-13T07:19:31.024" v="4011" actId="26606"/>
          <ac:spMkLst>
            <pc:docMk/>
            <pc:sldMk cId="2015053825" sldId="330"/>
            <ac:spMk id="15" creationId="{063BBA22-50EA-4C4D-BE05-F1CE4E63AA56}"/>
          </ac:spMkLst>
        </pc:spChg>
        <pc:spChg chg="add del">
          <ac:chgData name="Artur Puławski" userId="2af77b003173f2df" providerId="LiveId" clId="{E7909370-2C5C-4D65-96EC-9C134B3900AB}" dt="2025-11-13T07:21:08.724" v="4016" actId="26606"/>
          <ac:spMkLst>
            <pc:docMk/>
            <pc:sldMk cId="2015053825" sldId="330"/>
            <ac:spMk id="20" creationId="{BACC6370-2D7E-4714-9D71-7542949D7D5D}"/>
          </ac:spMkLst>
        </pc:spChg>
        <pc:spChg chg="add del">
          <ac:chgData name="Artur Puławski" userId="2af77b003173f2df" providerId="LiveId" clId="{E7909370-2C5C-4D65-96EC-9C134B3900AB}" dt="2025-11-13T07:21:08.724" v="4016" actId="26606"/>
          <ac:spMkLst>
            <pc:docMk/>
            <pc:sldMk cId="2015053825" sldId="330"/>
            <ac:spMk id="22" creationId="{F68B3F68-107C-434F-AA38-110D5EA91B85}"/>
          </ac:spMkLst>
        </pc:spChg>
        <pc:spChg chg="add del">
          <ac:chgData name="Artur Puławski" userId="2af77b003173f2df" providerId="LiveId" clId="{E7909370-2C5C-4D65-96EC-9C134B3900AB}" dt="2025-11-13T07:21:08.724" v="4016" actId="26606"/>
          <ac:spMkLst>
            <pc:docMk/>
            <pc:sldMk cId="2015053825" sldId="330"/>
            <ac:spMk id="24" creationId="{AAD0DBB9-1A4B-4391-81D4-CB19F9AB918A}"/>
          </ac:spMkLst>
        </pc:spChg>
        <pc:spChg chg="add del">
          <ac:chgData name="Artur Puławski" userId="2af77b003173f2df" providerId="LiveId" clId="{E7909370-2C5C-4D65-96EC-9C134B3900AB}" dt="2025-11-13T07:21:08.724" v="4016" actId="26606"/>
          <ac:spMkLst>
            <pc:docMk/>
            <pc:sldMk cId="2015053825" sldId="330"/>
            <ac:spMk id="26" creationId="{063BBA22-50EA-4C4D-BE05-F1CE4E63AA56}"/>
          </ac:spMkLst>
        </pc:spChg>
        <pc:spChg chg="add del">
          <ac:chgData name="Artur Puławski" userId="2af77b003173f2df" providerId="LiveId" clId="{E7909370-2C5C-4D65-96EC-9C134B3900AB}" dt="2025-11-13T08:53:24.130" v="5410" actId="26606"/>
          <ac:spMkLst>
            <pc:docMk/>
            <pc:sldMk cId="2015053825" sldId="330"/>
            <ac:spMk id="31" creationId="{BACC6370-2D7E-4714-9D71-7542949D7D5D}"/>
          </ac:spMkLst>
        </pc:spChg>
        <pc:spChg chg="add del">
          <ac:chgData name="Artur Puławski" userId="2af77b003173f2df" providerId="LiveId" clId="{E7909370-2C5C-4D65-96EC-9C134B3900AB}" dt="2025-11-13T08:53:24.130" v="5410" actId="26606"/>
          <ac:spMkLst>
            <pc:docMk/>
            <pc:sldMk cId="2015053825" sldId="330"/>
            <ac:spMk id="33" creationId="{F68B3F68-107C-434F-AA38-110D5EA91B85}"/>
          </ac:spMkLst>
        </pc:spChg>
        <pc:spChg chg="add del">
          <ac:chgData name="Artur Puławski" userId="2af77b003173f2df" providerId="LiveId" clId="{E7909370-2C5C-4D65-96EC-9C134B3900AB}" dt="2025-11-13T08:53:24.130" v="5410" actId="26606"/>
          <ac:spMkLst>
            <pc:docMk/>
            <pc:sldMk cId="2015053825" sldId="330"/>
            <ac:spMk id="35" creationId="{AAD0DBB9-1A4B-4391-81D4-CB19F9AB918A}"/>
          </ac:spMkLst>
        </pc:spChg>
        <pc:spChg chg="add del">
          <ac:chgData name="Artur Puławski" userId="2af77b003173f2df" providerId="LiveId" clId="{E7909370-2C5C-4D65-96EC-9C134B3900AB}" dt="2025-11-13T08:53:24.130" v="5410" actId="26606"/>
          <ac:spMkLst>
            <pc:docMk/>
            <pc:sldMk cId="2015053825" sldId="330"/>
            <ac:spMk id="37" creationId="{063BBA22-50EA-4C4D-BE05-F1CE4E63AA56}"/>
          </ac:spMkLst>
        </pc:spChg>
        <pc:spChg chg="add del">
          <ac:chgData name="Artur Puławski" userId="2af77b003173f2df" providerId="LiveId" clId="{E7909370-2C5C-4D65-96EC-9C134B3900AB}" dt="2025-11-13T08:53:24.083" v="5409" actId="26606"/>
          <ac:spMkLst>
            <pc:docMk/>
            <pc:sldMk cId="2015053825" sldId="330"/>
            <ac:spMk id="42" creationId="{A8384FB5-9ADC-4DDC-881B-597D56F5B15D}"/>
          </ac:spMkLst>
        </pc:spChg>
        <pc:spChg chg="add del">
          <ac:chgData name="Artur Puławski" userId="2af77b003173f2df" providerId="LiveId" clId="{E7909370-2C5C-4D65-96EC-9C134B3900AB}" dt="2025-11-13T08:53:24.083" v="5409" actId="26606"/>
          <ac:spMkLst>
            <pc:docMk/>
            <pc:sldMk cId="2015053825" sldId="330"/>
            <ac:spMk id="44" creationId="{91E5A9A7-95C6-4F4F-B00E-C82E07FE62EF}"/>
          </ac:spMkLst>
        </pc:spChg>
        <pc:spChg chg="add del">
          <ac:chgData name="Artur Puławski" userId="2af77b003173f2df" providerId="LiveId" clId="{E7909370-2C5C-4D65-96EC-9C134B3900AB}" dt="2025-11-13T08:53:24.083" v="5409" actId="26606"/>
          <ac:spMkLst>
            <pc:docMk/>
            <pc:sldMk cId="2015053825" sldId="330"/>
            <ac:spMk id="46" creationId="{D07DD2DE-F619-49DD-B5E7-03A290FF4ED1}"/>
          </ac:spMkLst>
        </pc:spChg>
        <pc:spChg chg="add del">
          <ac:chgData name="Artur Puławski" userId="2af77b003173f2df" providerId="LiveId" clId="{E7909370-2C5C-4D65-96EC-9C134B3900AB}" dt="2025-11-13T08:53:24.083" v="5409" actId="26606"/>
          <ac:spMkLst>
            <pc:docMk/>
            <pc:sldMk cId="2015053825" sldId="330"/>
            <ac:spMk id="48" creationId="{85149191-5F60-4A28-AAFF-039F96B0F3EC}"/>
          </ac:spMkLst>
        </pc:spChg>
        <pc:spChg chg="add del">
          <ac:chgData name="Artur Puławski" userId="2af77b003173f2df" providerId="LiveId" clId="{E7909370-2C5C-4D65-96EC-9C134B3900AB}" dt="2025-11-13T08:53:24.083" v="5409" actId="26606"/>
          <ac:spMkLst>
            <pc:docMk/>
            <pc:sldMk cId="2015053825" sldId="330"/>
            <ac:spMk id="50" creationId="{F8260ED5-17F7-4158-B241-D51DD4CF1B7E}"/>
          </ac:spMkLst>
        </pc:spChg>
        <pc:spChg chg="add">
          <ac:chgData name="Artur Puławski" userId="2af77b003173f2df" providerId="LiveId" clId="{E7909370-2C5C-4D65-96EC-9C134B3900AB}" dt="2025-11-13T08:53:24.130" v="5410" actId="26606"/>
          <ac:spMkLst>
            <pc:docMk/>
            <pc:sldMk cId="2015053825" sldId="330"/>
            <ac:spMk id="52" creationId="{BACC6370-2D7E-4714-9D71-7542949D7D5D}"/>
          </ac:spMkLst>
        </pc:spChg>
        <pc:spChg chg="add">
          <ac:chgData name="Artur Puławski" userId="2af77b003173f2df" providerId="LiveId" clId="{E7909370-2C5C-4D65-96EC-9C134B3900AB}" dt="2025-11-13T08:53:24.130" v="5410" actId="26606"/>
          <ac:spMkLst>
            <pc:docMk/>
            <pc:sldMk cId="2015053825" sldId="330"/>
            <ac:spMk id="53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8:53:24.130" v="5410" actId="26606"/>
          <ac:spMkLst>
            <pc:docMk/>
            <pc:sldMk cId="2015053825" sldId="330"/>
            <ac:spMk id="54" creationId="{AAD0DBB9-1A4B-4391-81D4-CB19F9AB918A}"/>
          </ac:spMkLst>
        </pc:spChg>
        <pc:spChg chg="add">
          <ac:chgData name="Artur Puławski" userId="2af77b003173f2df" providerId="LiveId" clId="{E7909370-2C5C-4D65-96EC-9C134B3900AB}" dt="2025-11-13T08:53:24.130" v="5410" actId="26606"/>
          <ac:spMkLst>
            <pc:docMk/>
            <pc:sldMk cId="2015053825" sldId="330"/>
            <ac:spMk id="55" creationId="{063BBA22-50EA-4C4D-BE05-F1CE4E63AA56}"/>
          </ac:spMkLst>
        </pc:spChg>
        <pc:graphicFrameChg chg="add mod modGraphic">
          <ac:chgData name="Artur Puławski" userId="2af77b003173f2df" providerId="LiveId" clId="{E7909370-2C5C-4D65-96EC-9C134B3900AB}" dt="2025-11-13T08:53:35.483" v="5414" actId="14100"/>
          <ac:graphicFrameMkLst>
            <pc:docMk/>
            <pc:sldMk cId="2015053825" sldId="330"/>
            <ac:graphicFrameMk id="4" creationId="{37481177-CDF7-91A8-DA5F-FA733ED7A5E7}"/>
          </ac:graphicFrameMkLst>
        </pc:graphicFrameChg>
      </pc:sldChg>
      <pc:sldChg chg="addSp del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2624470253" sldId="330"/>
        </pc:sldMkLst>
      </pc:sldChg>
      <pc:sldChg chg="addSp modSp new mod ord setBg">
        <pc:chgData name="Artur Puławski" userId="2af77b003173f2df" providerId="LiveId" clId="{E7909370-2C5C-4D65-96EC-9C134B3900AB}" dt="2025-11-13T08:58:48.441" v="5476" actId="27636"/>
        <pc:sldMkLst>
          <pc:docMk/>
          <pc:sldMk cId="3085509296" sldId="331"/>
        </pc:sldMkLst>
        <pc:spChg chg="mod">
          <ac:chgData name="Artur Puławski" userId="2af77b003173f2df" providerId="LiveId" clId="{E7909370-2C5C-4D65-96EC-9C134B3900AB}" dt="2025-11-13T08:58:36.069" v="5467" actId="26606"/>
          <ac:spMkLst>
            <pc:docMk/>
            <pc:sldMk cId="3085509296" sldId="331"/>
            <ac:spMk id="2" creationId="{7CC4464C-F280-1D9F-7CCC-E03A258F4586}"/>
          </ac:spMkLst>
        </pc:spChg>
        <pc:spChg chg="mod">
          <ac:chgData name="Artur Puławski" userId="2af77b003173f2df" providerId="LiveId" clId="{E7909370-2C5C-4D65-96EC-9C134B3900AB}" dt="2025-11-13T08:58:48.441" v="5476" actId="27636"/>
          <ac:spMkLst>
            <pc:docMk/>
            <pc:sldMk cId="3085509296" sldId="331"/>
            <ac:spMk id="3" creationId="{EF2F5862-CE32-3B81-E0C5-0BD1C42F39AC}"/>
          </ac:spMkLst>
        </pc:spChg>
        <pc:spChg chg="add">
          <ac:chgData name="Artur Puławski" userId="2af77b003173f2df" providerId="LiveId" clId="{E7909370-2C5C-4D65-96EC-9C134B3900AB}" dt="2025-11-13T08:58:36.069" v="5467" actId="26606"/>
          <ac:spMkLst>
            <pc:docMk/>
            <pc:sldMk cId="3085509296" sldId="331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8:36.069" v="5467" actId="26606"/>
          <ac:spMkLst>
            <pc:docMk/>
            <pc:sldMk cId="3085509296" sldId="331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8:36.069" v="5467" actId="26606"/>
          <ac:spMkLst>
            <pc:docMk/>
            <pc:sldMk cId="3085509296" sldId="331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8:36.069" v="5467" actId="26606"/>
          <ac:spMkLst>
            <pc:docMk/>
            <pc:sldMk cId="3085509296" sldId="331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8:36.069" v="5467" actId="26606"/>
          <ac:spMkLst>
            <pc:docMk/>
            <pc:sldMk cId="3085509296" sldId="331"/>
            <ac:spMk id="16" creationId="{53E5B1A8-3AC9-4BD1-9BBC-78CA94F2D1BA}"/>
          </ac:spMkLst>
        </pc:spChg>
      </pc:sldChg>
      <pc:sldChg chg="add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3857115293" sldId="331"/>
        </pc:sldMkLst>
      </pc:sldChg>
      <pc:sldChg chg="addSp modSp new mod ord setBg">
        <pc:chgData name="Artur Puławski" userId="2af77b003173f2df" providerId="LiveId" clId="{E7909370-2C5C-4D65-96EC-9C134B3900AB}" dt="2025-11-13T09:01:47.754" v="5501" actId="26606"/>
        <pc:sldMkLst>
          <pc:docMk/>
          <pc:sldMk cId="1137628673" sldId="332"/>
        </pc:sldMkLst>
        <pc:spChg chg="mod">
          <ac:chgData name="Artur Puławski" userId="2af77b003173f2df" providerId="LiveId" clId="{E7909370-2C5C-4D65-96EC-9C134B3900AB}" dt="2025-11-13T09:01:47.754" v="5501" actId="26606"/>
          <ac:spMkLst>
            <pc:docMk/>
            <pc:sldMk cId="1137628673" sldId="332"/>
            <ac:spMk id="2" creationId="{AF4D3026-45E4-4E4E-2408-E06A7CEBAE73}"/>
          </ac:spMkLst>
        </pc:spChg>
        <pc:spChg chg="mod">
          <ac:chgData name="Artur Puławski" userId="2af77b003173f2df" providerId="LiveId" clId="{E7909370-2C5C-4D65-96EC-9C134B3900AB}" dt="2025-11-13T09:01:47.754" v="5501" actId="26606"/>
          <ac:spMkLst>
            <pc:docMk/>
            <pc:sldMk cId="1137628673" sldId="332"/>
            <ac:spMk id="3" creationId="{E34A90F6-D9A4-0734-7305-CEC53A8B6470}"/>
          </ac:spMkLst>
        </pc:spChg>
        <pc:spChg chg="add">
          <ac:chgData name="Artur Puławski" userId="2af77b003173f2df" providerId="LiveId" clId="{E7909370-2C5C-4D65-96EC-9C134B3900AB}" dt="2025-11-13T09:01:47.754" v="5501" actId="26606"/>
          <ac:spMkLst>
            <pc:docMk/>
            <pc:sldMk cId="1137628673" sldId="332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9:01:47.754" v="5501" actId="26606"/>
          <ac:spMkLst>
            <pc:docMk/>
            <pc:sldMk cId="1137628673" sldId="332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9:01:47.754" v="5501" actId="26606"/>
          <ac:spMkLst>
            <pc:docMk/>
            <pc:sldMk cId="1137628673" sldId="332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9:01:47.754" v="5501" actId="26606"/>
          <ac:spMkLst>
            <pc:docMk/>
            <pc:sldMk cId="1137628673" sldId="332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9:01:47.754" v="5501" actId="26606"/>
          <ac:spMkLst>
            <pc:docMk/>
            <pc:sldMk cId="1137628673" sldId="332"/>
            <ac:spMk id="16" creationId="{53E5B1A8-3AC9-4BD1-9BBC-78CA94F2D1BA}"/>
          </ac:spMkLst>
        </pc:spChg>
      </pc:sldChg>
      <pc:sldChg chg="add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4280008774" sldId="332"/>
        </pc:sldMkLst>
      </pc:sldChg>
      <pc:sldChg chg="add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1989255878" sldId="333"/>
        </pc:sldMkLst>
      </pc:sldChg>
      <pc:sldChg chg="addSp modSp new mod setBg">
        <pc:chgData name="Artur Puławski" userId="2af77b003173f2df" providerId="LiveId" clId="{E7909370-2C5C-4D65-96EC-9C134B3900AB}" dt="2025-11-13T09:03:23.394" v="5517" actId="26606"/>
        <pc:sldMkLst>
          <pc:docMk/>
          <pc:sldMk cId="2992715649" sldId="333"/>
        </pc:sldMkLst>
        <pc:spChg chg="mod">
          <ac:chgData name="Artur Puławski" userId="2af77b003173f2df" providerId="LiveId" clId="{E7909370-2C5C-4D65-96EC-9C134B3900AB}" dt="2025-11-13T09:03:23.394" v="5517" actId="26606"/>
          <ac:spMkLst>
            <pc:docMk/>
            <pc:sldMk cId="2992715649" sldId="333"/>
            <ac:spMk id="2" creationId="{DFB95E2E-CC75-9BEC-4B5C-4A7AF63A75D9}"/>
          </ac:spMkLst>
        </pc:spChg>
        <pc:spChg chg="mod">
          <ac:chgData name="Artur Puławski" userId="2af77b003173f2df" providerId="LiveId" clId="{E7909370-2C5C-4D65-96EC-9C134B3900AB}" dt="2025-11-13T09:03:23.394" v="5517" actId="26606"/>
          <ac:spMkLst>
            <pc:docMk/>
            <pc:sldMk cId="2992715649" sldId="333"/>
            <ac:spMk id="3" creationId="{A8EC717D-0F09-0E29-DBA5-703C3EDDB633}"/>
          </ac:spMkLst>
        </pc:spChg>
        <pc:spChg chg="add">
          <ac:chgData name="Artur Puławski" userId="2af77b003173f2df" providerId="LiveId" clId="{E7909370-2C5C-4D65-96EC-9C134B3900AB}" dt="2025-11-13T09:03:23.394" v="5517" actId="26606"/>
          <ac:spMkLst>
            <pc:docMk/>
            <pc:sldMk cId="2992715649" sldId="333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9:03:23.394" v="5517" actId="26606"/>
          <ac:spMkLst>
            <pc:docMk/>
            <pc:sldMk cId="2992715649" sldId="333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9:03:23.394" v="5517" actId="26606"/>
          <ac:spMkLst>
            <pc:docMk/>
            <pc:sldMk cId="2992715649" sldId="333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9:03:23.394" v="5517" actId="26606"/>
          <ac:spMkLst>
            <pc:docMk/>
            <pc:sldMk cId="2992715649" sldId="333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9:03:23.394" v="5517" actId="26606"/>
          <ac:spMkLst>
            <pc:docMk/>
            <pc:sldMk cId="2992715649" sldId="333"/>
            <ac:spMk id="16" creationId="{53E5B1A8-3AC9-4BD1-9BBC-78CA94F2D1BA}"/>
          </ac:spMkLst>
        </pc:spChg>
      </pc:sldChg>
      <pc:sldChg chg="add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1656920336" sldId="334"/>
        </pc:sldMkLst>
      </pc:sldChg>
      <pc:sldChg chg="addSp modSp new mod setBg">
        <pc:chgData name="Artur Puławski" userId="2af77b003173f2df" providerId="LiveId" clId="{E7909370-2C5C-4D65-96EC-9C134B3900AB}" dt="2025-11-13T08:59:05.348" v="5482" actId="27636"/>
        <pc:sldMkLst>
          <pc:docMk/>
          <pc:sldMk cId="2553674231" sldId="334"/>
        </pc:sldMkLst>
        <pc:spChg chg="mod">
          <ac:chgData name="Artur Puławski" userId="2af77b003173f2df" providerId="LiveId" clId="{E7909370-2C5C-4D65-96EC-9C134B3900AB}" dt="2025-11-13T08:58:58.358" v="5477" actId="26606"/>
          <ac:spMkLst>
            <pc:docMk/>
            <pc:sldMk cId="2553674231" sldId="334"/>
            <ac:spMk id="2" creationId="{5905C305-213D-627A-62FC-4C2EAAE36BE5}"/>
          </ac:spMkLst>
        </pc:spChg>
        <pc:spChg chg="mod">
          <ac:chgData name="Artur Puławski" userId="2af77b003173f2df" providerId="LiveId" clId="{E7909370-2C5C-4D65-96EC-9C134B3900AB}" dt="2025-11-13T08:59:05.348" v="5482" actId="27636"/>
          <ac:spMkLst>
            <pc:docMk/>
            <pc:sldMk cId="2553674231" sldId="334"/>
            <ac:spMk id="3" creationId="{1B89EC8F-C468-9737-A69C-C309E1F41BA0}"/>
          </ac:spMkLst>
        </pc:spChg>
        <pc:spChg chg="add">
          <ac:chgData name="Artur Puławski" userId="2af77b003173f2df" providerId="LiveId" clId="{E7909370-2C5C-4D65-96EC-9C134B3900AB}" dt="2025-11-13T08:58:58.358" v="5477" actId="26606"/>
          <ac:spMkLst>
            <pc:docMk/>
            <pc:sldMk cId="2553674231" sldId="334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8:58.358" v="5477" actId="26606"/>
          <ac:spMkLst>
            <pc:docMk/>
            <pc:sldMk cId="2553674231" sldId="334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8:58.358" v="5477" actId="26606"/>
          <ac:spMkLst>
            <pc:docMk/>
            <pc:sldMk cId="2553674231" sldId="334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8:58.358" v="5477" actId="26606"/>
          <ac:spMkLst>
            <pc:docMk/>
            <pc:sldMk cId="2553674231" sldId="334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8:58.358" v="5477" actId="26606"/>
          <ac:spMkLst>
            <pc:docMk/>
            <pc:sldMk cId="2553674231" sldId="334"/>
            <ac:spMk id="16" creationId="{53E5B1A8-3AC9-4BD1-9BBC-78CA94F2D1BA}"/>
          </ac:spMkLst>
        </pc:spChg>
      </pc:sldChg>
      <pc:sldChg chg="add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2129784705" sldId="335"/>
        </pc:sldMkLst>
      </pc:sldChg>
      <pc:sldChg chg="addSp modSp new mod setBg">
        <pc:chgData name="Artur Puławski" userId="2af77b003173f2df" providerId="LiveId" clId="{E7909370-2C5C-4D65-96EC-9C134B3900AB}" dt="2025-11-13T08:59:41.595" v="5483" actId="26606"/>
        <pc:sldMkLst>
          <pc:docMk/>
          <pc:sldMk cId="3232766520" sldId="335"/>
        </pc:sldMkLst>
        <pc:spChg chg="mod">
          <ac:chgData name="Artur Puławski" userId="2af77b003173f2df" providerId="LiveId" clId="{E7909370-2C5C-4D65-96EC-9C134B3900AB}" dt="2025-11-13T08:59:41.595" v="5483" actId="26606"/>
          <ac:spMkLst>
            <pc:docMk/>
            <pc:sldMk cId="3232766520" sldId="335"/>
            <ac:spMk id="2" creationId="{5ADD59E3-D781-8321-B443-DC004CA16A7F}"/>
          </ac:spMkLst>
        </pc:spChg>
        <pc:spChg chg="mod">
          <ac:chgData name="Artur Puławski" userId="2af77b003173f2df" providerId="LiveId" clId="{E7909370-2C5C-4D65-96EC-9C134B3900AB}" dt="2025-11-13T08:59:41.595" v="5483" actId="26606"/>
          <ac:spMkLst>
            <pc:docMk/>
            <pc:sldMk cId="3232766520" sldId="335"/>
            <ac:spMk id="3" creationId="{290B1972-E853-789E-13E6-99E673944CA2}"/>
          </ac:spMkLst>
        </pc:spChg>
        <pc:spChg chg="add">
          <ac:chgData name="Artur Puławski" userId="2af77b003173f2df" providerId="LiveId" clId="{E7909370-2C5C-4D65-96EC-9C134B3900AB}" dt="2025-11-13T08:59:41.595" v="5483" actId="26606"/>
          <ac:spMkLst>
            <pc:docMk/>
            <pc:sldMk cId="3232766520" sldId="335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9:41.595" v="5483" actId="26606"/>
          <ac:spMkLst>
            <pc:docMk/>
            <pc:sldMk cId="3232766520" sldId="335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9:41.595" v="5483" actId="26606"/>
          <ac:spMkLst>
            <pc:docMk/>
            <pc:sldMk cId="3232766520" sldId="335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9:41.595" v="5483" actId="26606"/>
          <ac:spMkLst>
            <pc:docMk/>
            <pc:sldMk cId="3232766520" sldId="335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9:41.595" v="5483" actId="26606"/>
          <ac:spMkLst>
            <pc:docMk/>
            <pc:sldMk cId="3232766520" sldId="335"/>
            <ac:spMk id="16" creationId="{53E5B1A8-3AC9-4BD1-9BBC-78CA94F2D1BA}"/>
          </ac:spMkLst>
        </pc:spChg>
      </pc:sldChg>
      <pc:sldChg chg="addSp modSp new mod setBg">
        <pc:chgData name="Artur Puławski" userId="2af77b003173f2df" providerId="LiveId" clId="{E7909370-2C5C-4D65-96EC-9C134B3900AB}" dt="2025-11-13T08:59:49.349" v="5484" actId="26606"/>
        <pc:sldMkLst>
          <pc:docMk/>
          <pc:sldMk cId="423079063" sldId="336"/>
        </pc:sldMkLst>
        <pc:spChg chg="mod">
          <ac:chgData name="Artur Puławski" userId="2af77b003173f2df" providerId="LiveId" clId="{E7909370-2C5C-4D65-96EC-9C134B3900AB}" dt="2025-11-13T08:59:49.349" v="5484" actId="26606"/>
          <ac:spMkLst>
            <pc:docMk/>
            <pc:sldMk cId="423079063" sldId="336"/>
            <ac:spMk id="2" creationId="{D5D367E3-111B-F9CB-E989-70D97366450B}"/>
          </ac:spMkLst>
        </pc:spChg>
        <pc:spChg chg="mod">
          <ac:chgData name="Artur Puławski" userId="2af77b003173f2df" providerId="LiveId" clId="{E7909370-2C5C-4D65-96EC-9C134B3900AB}" dt="2025-11-13T08:59:49.349" v="5484" actId="26606"/>
          <ac:spMkLst>
            <pc:docMk/>
            <pc:sldMk cId="423079063" sldId="336"/>
            <ac:spMk id="3" creationId="{3526B99B-A3E9-1AB3-5481-5B9133D58105}"/>
          </ac:spMkLst>
        </pc:spChg>
        <pc:spChg chg="add">
          <ac:chgData name="Artur Puławski" userId="2af77b003173f2df" providerId="LiveId" clId="{E7909370-2C5C-4D65-96EC-9C134B3900AB}" dt="2025-11-13T08:59:49.349" v="5484" actId="26606"/>
          <ac:spMkLst>
            <pc:docMk/>
            <pc:sldMk cId="423079063" sldId="336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9:49.349" v="5484" actId="26606"/>
          <ac:spMkLst>
            <pc:docMk/>
            <pc:sldMk cId="423079063" sldId="336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9:49.349" v="5484" actId="26606"/>
          <ac:spMkLst>
            <pc:docMk/>
            <pc:sldMk cId="423079063" sldId="336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9:49.349" v="5484" actId="26606"/>
          <ac:spMkLst>
            <pc:docMk/>
            <pc:sldMk cId="423079063" sldId="336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9:49.349" v="5484" actId="26606"/>
          <ac:spMkLst>
            <pc:docMk/>
            <pc:sldMk cId="423079063" sldId="336"/>
            <ac:spMk id="16" creationId="{53E5B1A8-3AC9-4BD1-9BBC-78CA94F2D1BA}"/>
          </ac:spMkLst>
        </pc:spChg>
      </pc:sldChg>
      <pc:sldChg chg="add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3692909430" sldId="336"/>
        </pc:sldMkLst>
      </pc:sldChg>
      <pc:sldChg chg="addSp modSp new mod setBg">
        <pc:chgData name="Artur Puławski" userId="2af77b003173f2df" providerId="LiveId" clId="{E7909370-2C5C-4D65-96EC-9C134B3900AB}" dt="2025-11-13T08:59:55.102" v="5485" actId="26606"/>
        <pc:sldMkLst>
          <pc:docMk/>
          <pc:sldMk cId="2233068079" sldId="337"/>
        </pc:sldMkLst>
        <pc:spChg chg="mod">
          <ac:chgData name="Artur Puławski" userId="2af77b003173f2df" providerId="LiveId" clId="{E7909370-2C5C-4D65-96EC-9C134B3900AB}" dt="2025-11-13T08:59:55.102" v="5485" actId="26606"/>
          <ac:spMkLst>
            <pc:docMk/>
            <pc:sldMk cId="2233068079" sldId="337"/>
            <ac:spMk id="2" creationId="{4D6E1434-2943-A59C-1FC9-36408D48B919}"/>
          </ac:spMkLst>
        </pc:spChg>
        <pc:spChg chg="mod">
          <ac:chgData name="Artur Puławski" userId="2af77b003173f2df" providerId="LiveId" clId="{E7909370-2C5C-4D65-96EC-9C134B3900AB}" dt="2025-11-13T08:59:55.102" v="5485" actId="26606"/>
          <ac:spMkLst>
            <pc:docMk/>
            <pc:sldMk cId="2233068079" sldId="337"/>
            <ac:spMk id="3" creationId="{553132F7-8A47-9906-AFF5-B45A8B090AD8}"/>
          </ac:spMkLst>
        </pc:spChg>
        <pc:spChg chg="add">
          <ac:chgData name="Artur Puławski" userId="2af77b003173f2df" providerId="LiveId" clId="{E7909370-2C5C-4D65-96EC-9C134B3900AB}" dt="2025-11-13T08:59:55.102" v="5485" actId="26606"/>
          <ac:spMkLst>
            <pc:docMk/>
            <pc:sldMk cId="2233068079" sldId="337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9:55.102" v="5485" actId="26606"/>
          <ac:spMkLst>
            <pc:docMk/>
            <pc:sldMk cId="2233068079" sldId="337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9:55.102" v="5485" actId="26606"/>
          <ac:spMkLst>
            <pc:docMk/>
            <pc:sldMk cId="2233068079" sldId="337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9:55.102" v="5485" actId="26606"/>
          <ac:spMkLst>
            <pc:docMk/>
            <pc:sldMk cId="2233068079" sldId="337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9:55.102" v="5485" actId="26606"/>
          <ac:spMkLst>
            <pc:docMk/>
            <pc:sldMk cId="2233068079" sldId="337"/>
            <ac:spMk id="16" creationId="{53E5B1A8-3AC9-4BD1-9BBC-78CA94F2D1BA}"/>
          </ac:spMkLst>
        </pc:spChg>
      </pc:sldChg>
      <pc:sldChg chg="add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2960336608" sldId="337"/>
        </pc:sldMkLst>
      </pc:sldChg>
      <pc:sldChg chg="add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1652393199" sldId="338"/>
        </pc:sldMkLst>
      </pc:sldChg>
      <pc:sldChg chg="addSp modSp new mod setBg">
        <pc:chgData name="Artur Puławski" userId="2af77b003173f2df" providerId="LiveId" clId="{E7909370-2C5C-4D65-96EC-9C134B3900AB}" dt="2025-11-13T08:59:59.581" v="5486" actId="26606"/>
        <pc:sldMkLst>
          <pc:docMk/>
          <pc:sldMk cId="3000061873" sldId="338"/>
        </pc:sldMkLst>
        <pc:spChg chg="mod">
          <ac:chgData name="Artur Puławski" userId="2af77b003173f2df" providerId="LiveId" clId="{E7909370-2C5C-4D65-96EC-9C134B3900AB}" dt="2025-11-13T08:59:59.581" v="5486" actId="26606"/>
          <ac:spMkLst>
            <pc:docMk/>
            <pc:sldMk cId="3000061873" sldId="338"/>
            <ac:spMk id="2" creationId="{CCEFAC6D-5710-AD97-3898-CA84DA4818A8}"/>
          </ac:spMkLst>
        </pc:spChg>
        <pc:spChg chg="mod">
          <ac:chgData name="Artur Puławski" userId="2af77b003173f2df" providerId="LiveId" clId="{E7909370-2C5C-4D65-96EC-9C134B3900AB}" dt="2025-11-13T08:59:59.581" v="5486" actId="26606"/>
          <ac:spMkLst>
            <pc:docMk/>
            <pc:sldMk cId="3000061873" sldId="338"/>
            <ac:spMk id="3" creationId="{06DCDDE6-850A-8C20-78B4-3E3E8EE7A20F}"/>
          </ac:spMkLst>
        </pc:spChg>
        <pc:spChg chg="add">
          <ac:chgData name="Artur Puławski" userId="2af77b003173f2df" providerId="LiveId" clId="{E7909370-2C5C-4D65-96EC-9C134B3900AB}" dt="2025-11-13T08:59:59.581" v="5486" actId="26606"/>
          <ac:spMkLst>
            <pc:docMk/>
            <pc:sldMk cId="3000061873" sldId="338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9:59.581" v="5486" actId="26606"/>
          <ac:spMkLst>
            <pc:docMk/>
            <pc:sldMk cId="3000061873" sldId="338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9:59.581" v="5486" actId="26606"/>
          <ac:spMkLst>
            <pc:docMk/>
            <pc:sldMk cId="3000061873" sldId="338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9:59.581" v="5486" actId="26606"/>
          <ac:spMkLst>
            <pc:docMk/>
            <pc:sldMk cId="3000061873" sldId="338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9:59.581" v="5486" actId="26606"/>
          <ac:spMkLst>
            <pc:docMk/>
            <pc:sldMk cId="3000061873" sldId="338"/>
            <ac:spMk id="16" creationId="{53E5B1A8-3AC9-4BD1-9BBC-78CA94F2D1BA}"/>
          </ac:spMkLst>
        </pc:spChg>
      </pc:sldChg>
      <pc:sldChg chg="addSp modSp new mod setBg">
        <pc:chgData name="Artur Puławski" userId="2af77b003173f2df" providerId="LiveId" clId="{E7909370-2C5C-4D65-96EC-9C134B3900AB}" dt="2025-11-13T09:00:43.913" v="5494" actId="27636"/>
        <pc:sldMkLst>
          <pc:docMk/>
          <pc:sldMk cId="1914559371" sldId="339"/>
        </pc:sldMkLst>
        <pc:spChg chg="mod">
          <ac:chgData name="Artur Puławski" userId="2af77b003173f2df" providerId="LiveId" clId="{E7909370-2C5C-4D65-96EC-9C134B3900AB}" dt="2025-11-13T09:00:32.018" v="5488" actId="26606"/>
          <ac:spMkLst>
            <pc:docMk/>
            <pc:sldMk cId="1914559371" sldId="339"/>
            <ac:spMk id="2" creationId="{0A9C0661-4D50-14A8-1B2C-4364CC9A308D}"/>
          </ac:spMkLst>
        </pc:spChg>
        <pc:spChg chg="mod">
          <ac:chgData name="Artur Puławski" userId="2af77b003173f2df" providerId="LiveId" clId="{E7909370-2C5C-4D65-96EC-9C134B3900AB}" dt="2025-11-13T09:00:43.913" v="5494" actId="27636"/>
          <ac:spMkLst>
            <pc:docMk/>
            <pc:sldMk cId="1914559371" sldId="339"/>
            <ac:spMk id="3" creationId="{74D21908-B086-8850-EC9D-F74D56A99893}"/>
          </ac:spMkLst>
        </pc:spChg>
        <pc:spChg chg="add">
          <ac:chgData name="Artur Puławski" userId="2af77b003173f2df" providerId="LiveId" clId="{E7909370-2C5C-4D65-96EC-9C134B3900AB}" dt="2025-11-13T09:00:32.018" v="5488" actId="26606"/>
          <ac:spMkLst>
            <pc:docMk/>
            <pc:sldMk cId="1914559371" sldId="339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9:00:32.018" v="5488" actId="26606"/>
          <ac:spMkLst>
            <pc:docMk/>
            <pc:sldMk cId="1914559371" sldId="339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9:00:32.018" v="5488" actId="26606"/>
          <ac:spMkLst>
            <pc:docMk/>
            <pc:sldMk cId="1914559371" sldId="339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9:00:32.018" v="5488" actId="26606"/>
          <ac:spMkLst>
            <pc:docMk/>
            <pc:sldMk cId="1914559371" sldId="339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9:00:32.018" v="5488" actId="26606"/>
          <ac:spMkLst>
            <pc:docMk/>
            <pc:sldMk cId="1914559371" sldId="339"/>
            <ac:spMk id="16" creationId="{53E5B1A8-3AC9-4BD1-9BBC-78CA94F2D1BA}"/>
          </ac:spMkLst>
        </pc:spChg>
      </pc:sldChg>
      <pc:sldChg chg="addSp del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2330728203" sldId="339"/>
        </pc:sldMkLst>
      </pc:sldChg>
      <pc:sldChg chg="addSp del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1703844014" sldId="340"/>
        </pc:sldMkLst>
      </pc:sldChg>
      <pc:sldChg chg="addSp delSp modSp new mod setBg">
        <pc:chgData name="Artur Puławski" userId="2af77b003173f2df" providerId="LiveId" clId="{E7909370-2C5C-4D65-96EC-9C134B3900AB}" dt="2025-11-13T07:36:05.853" v="4222" actId="5793"/>
        <pc:sldMkLst>
          <pc:docMk/>
          <pc:sldMk cId="1881347307" sldId="340"/>
        </pc:sldMkLst>
        <pc:spChg chg="mod ord">
          <ac:chgData name="Artur Puławski" userId="2af77b003173f2df" providerId="LiveId" clId="{E7909370-2C5C-4D65-96EC-9C134B3900AB}" dt="2025-11-13T07:35:56.453" v="4220" actId="26606"/>
          <ac:spMkLst>
            <pc:docMk/>
            <pc:sldMk cId="1881347307" sldId="340"/>
            <ac:spMk id="2" creationId="{78667305-A22B-A5AC-506C-F01D55EF50B9}"/>
          </ac:spMkLst>
        </pc:spChg>
        <pc:spChg chg="del mod">
          <ac:chgData name="Artur Puławski" userId="2af77b003173f2df" providerId="LiveId" clId="{E7909370-2C5C-4D65-96EC-9C134B3900AB}" dt="2025-11-13T07:34:32.981" v="4204" actId="22"/>
          <ac:spMkLst>
            <pc:docMk/>
            <pc:sldMk cId="1881347307" sldId="340"/>
            <ac:spMk id="3" creationId="{DBE7257E-C156-BC50-C0DE-98DE4BEB2ACC}"/>
          </ac:spMkLst>
        </pc:spChg>
        <pc:spChg chg="add mod">
          <ac:chgData name="Artur Puławski" userId="2af77b003173f2df" providerId="LiveId" clId="{E7909370-2C5C-4D65-96EC-9C134B3900AB}" dt="2025-11-13T07:36:05.853" v="4222" actId="5793"/>
          <ac:spMkLst>
            <pc:docMk/>
            <pc:sldMk cId="1881347307" sldId="340"/>
            <ac:spMk id="7" creationId="{EF456813-2BF6-EE1C-8B01-B7076A45F00F}"/>
          </ac:spMkLst>
        </pc:spChg>
        <pc:spChg chg="add del">
          <ac:chgData name="Artur Puławski" userId="2af77b003173f2df" providerId="LiveId" clId="{E7909370-2C5C-4D65-96EC-9C134B3900AB}" dt="2025-11-13T07:35:17.113" v="4209" actId="26606"/>
          <ac:spMkLst>
            <pc:docMk/>
            <pc:sldMk cId="1881347307" sldId="340"/>
            <ac:spMk id="10" creationId="{A4AC5506-6312-4701-8D3C-40187889A947}"/>
          </ac:spMkLst>
        </pc:spChg>
        <pc:spChg chg="add del">
          <ac:chgData name="Artur Puławski" userId="2af77b003173f2df" providerId="LiveId" clId="{E7909370-2C5C-4D65-96EC-9C134B3900AB}" dt="2025-11-13T07:35:56.453" v="4220" actId="26606"/>
          <ac:spMkLst>
            <pc:docMk/>
            <pc:sldMk cId="1881347307" sldId="340"/>
            <ac:spMk id="15" creationId="{04812C46-200A-4DEB-A05E-3ED6C68C2387}"/>
          </ac:spMkLst>
        </pc:spChg>
        <pc:spChg chg="add del">
          <ac:chgData name="Artur Puławski" userId="2af77b003173f2df" providerId="LiveId" clId="{E7909370-2C5C-4D65-96EC-9C134B3900AB}" dt="2025-11-13T07:35:56.453" v="4220" actId="26606"/>
          <ac:spMkLst>
            <pc:docMk/>
            <pc:sldMk cId="1881347307" sldId="340"/>
            <ac:spMk id="17" creationId="{D1EA859B-E555-4109-94F3-6700E046E008}"/>
          </ac:spMkLst>
        </pc:spChg>
        <pc:grpChg chg="add">
          <ac:chgData name="Artur Puławski" userId="2af77b003173f2df" providerId="LiveId" clId="{E7909370-2C5C-4D65-96EC-9C134B3900AB}" dt="2025-11-13T07:35:56.453" v="4220" actId="26606"/>
          <ac:grpSpMkLst>
            <pc:docMk/>
            <pc:sldMk cId="1881347307" sldId="340"/>
            <ac:grpSpMk id="22" creationId="{6258F736-B256-8039-9DC6-F4E49A5C5AD5}"/>
          </ac:grpSpMkLst>
        </pc:grpChg>
        <pc:picChg chg="add mod ord">
          <ac:chgData name="Artur Puławski" userId="2af77b003173f2df" providerId="LiveId" clId="{E7909370-2C5C-4D65-96EC-9C134B3900AB}" dt="2025-11-13T07:35:56.453" v="4220" actId="26606"/>
          <ac:picMkLst>
            <pc:docMk/>
            <pc:sldMk cId="1881347307" sldId="340"/>
            <ac:picMk id="5" creationId="{CC6C0F1F-3B7C-29BA-9D89-5B9FA0709943}"/>
          </ac:picMkLst>
        </pc:picChg>
      </pc:sldChg>
      <pc:sldChg chg="addSp del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646078970" sldId="341"/>
        </pc:sldMkLst>
      </pc:sldChg>
      <pc:sldChg chg="addSp delSp modSp new mod setBg">
        <pc:chgData name="Artur Puławski" userId="2af77b003173f2df" providerId="LiveId" clId="{E7909370-2C5C-4D65-96EC-9C134B3900AB}" dt="2025-11-13T09:00:49.258" v="5495" actId="26606"/>
        <pc:sldMkLst>
          <pc:docMk/>
          <pc:sldMk cId="1424456399" sldId="341"/>
        </pc:sldMkLst>
        <pc:spChg chg="mod">
          <ac:chgData name="Artur Puławski" userId="2af77b003173f2df" providerId="LiveId" clId="{E7909370-2C5C-4D65-96EC-9C134B3900AB}" dt="2025-11-13T09:00:27.598" v="5487" actId="26606"/>
          <ac:spMkLst>
            <pc:docMk/>
            <pc:sldMk cId="1424456399" sldId="341"/>
            <ac:spMk id="2" creationId="{A63C7383-5988-551E-5581-1BF9FD303621}"/>
          </ac:spMkLst>
        </pc:spChg>
        <pc:spChg chg="mod">
          <ac:chgData name="Artur Puławski" userId="2af77b003173f2df" providerId="LiveId" clId="{E7909370-2C5C-4D65-96EC-9C134B3900AB}" dt="2025-11-13T09:00:27.598" v="5487" actId="26606"/>
          <ac:spMkLst>
            <pc:docMk/>
            <pc:sldMk cId="1424456399" sldId="341"/>
            <ac:spMk id="3" creationId="{FF7646A8-CFBB-4BFB-10DC-4D2B1FFBA622}"/>
          </ac:spMkLst>
        </pc:spChg>
        <pc:spChg chg="add del">
          <ac:chgData name="Artur Puławski" userId="2af77b003173f2df" providerId="LiveId" clId="{E7909370-2C5C-4D65-96EC-9C134B3900AB}" dt="2025-11-13T09:00:49.258" v="5495" actId="26606"/>
          <ac:spMkLst>
            <pc:docMk/>
            <pc:sldMk cId="1424456399" sldId="341"/>
            <ac:spMk id="8" creationId="{1B15ED52-F352-441B-82BF-E0EA34836D08}"/>
          </ac:spMkLst>
        </pc:spChg>
        <pc:spChg chg="add del">
          <ac:chgData name="Artur Puławski" userId="2af77b003173f2df" providerId="LiveId" clId="{E7909370-2C5C-4D65-96EC-9C134B3900AB}" dt="2025-11-13T09:00:49.258" v="5495" actId="26606"/>
          <ac:spMkLst>
            <pc:docMk/>
            <pc:sldMk cId="1424456399" sldId="341"/>
            <ac:spMk id="10" creationId="{3B2E3793-BFE6-45A2-9B7B-E18844431C99}"/>
          </ac:spMkLst>
        </pc:spChg>
        <pc:spChg chg="add del">
          <ac:chgData name="Artur Puławski" userId="2af77b003173f2df" providerId="LiveId" clId="{E7909370-2C5C-4D65-96EC-9C134B3900AB}" dt="2025-11-13T09:00:49.258" v="5495" actId="26606"/>
          <ac:spMkLst>
            <pc:docMk/>
            <pc:sldMk cId="1424456399" sldId="341"/>
            <ac:spMk id="12" creationId="{BC4C4868-CB8F-4AF9-9CDB-8108F2C19B67}"/>
          </ac:spMkLst>
        </pc:spChg>
        <pc:spChg chg="add del">
          <ac:chgData name="Artur Puławski" userId="2af77b003173f2df" providerId="LiveId" clId="{E7909370-2C5C-4D65-96EC-9C134B3900AB}" dt="2025-11-13T09:00:49.258" v="5495" actId="26606"/>
          <ac:spMkLst>
            <pc:docMk/>
            <pc:sldMk cId="1424456399" sldId="341"/>
            <ac:spMk id="14" creationId="{375E0459-6403-40CD-989D-56A4407CA12E}"/>
          </ac:spMkLst>
        </pc:spChg>
        <pc:spChg chg="add del">
          <ac:chgData name="Artur Puławski" userId="2af77b003173f2df" providerId="LiveId" clId="{E7909370-2C5C-4D65-96EC-9C134B3900AB}" dt="2025-11-13T09:00:49.258" v="5495" actId="26606"/>
          <ac:spMkLst>
            <pc:docMk/>
            <pc:sldMk cId="1424456399" sldId="341"/>
            <ac:spMk id="16" creationId="{53E5B1A8-3AC9-4BD1-9BBC-78CA94F2D1BA}"/>
          </ac:spMkLst>
        </pc:spChg>
        <pc:spChg chg="add">
          <ac:chgData name="Artur Puławski" userId="2af77b003173f2df" providerId="LiveId" clId="{E7909370-2C5C-4D65-96EC-9C134B3900AB}" dt="2025-11-13T09:00:49.258" v="5495" actId="26606"/>
          <ac:spMkLst>
            <pc:docMk/>
            <pc:sldMk cId="1424456399" sldId="341"/>
            <ac:spMk id="21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9:00:49.258" v="5495" actId="26606"/>
          <ac:spMkLst>
            <pc:docMk/>
            <pc:sldMk cId="1424456399" sldId="341"/>
            <ac:spMk id="23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9:00:49.258" v="5495" actId="26606"/>
          <ac:spMkLst>
            <pc:docMk/>
            <pc:sldMk cId="1424456399" sldId="341"/>
            <ac:spMk id="25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9:00:49.258" v="5495" actId="26606"/>
          <ac:spMkLst>
            <pc:docMk/>
            <pc:sldMk cId="1424456399" sldId="341"/>
            <ac:spMk id="27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9:00:49.258" v="5495" actId="26606"/>
          <ac:spMkLst>
            <pc:docMk/>
            <pc:sldMk cId="1424456399" sldId="341"/>
            <ac:spMk id="29" creationId="{53E5B1A8-3AC9-4BD1-9BBC-78CA94F2D1BA}"/>
          </ac:spMkLst>
        </pc:spChg>
      </pc:sldChg>
      <pc:sldChg chg="addSp delSp modSp new mod setBg">
        <pc:chgData name="Artur Puławski" userId="2af77b003173f2df" providerId="LiveId" clId="{E7909370-2C5C-4D65-96EC-9C134B3900AB}" dt="2025-11-13T09:01:31.467" v="5499" actId="26606"/>
        <pc:sldMkLst>
          <pc:docMk/>
          <pc:sldMk cId="1430121575" sldId="342"/>
        </pc:sldMkLst>
        <pc:spChg chg="mod">
          <ac:chgData name="Artur Puławski" userId="2af77b003173f2df" providerId="LiveId" clId="{E7909370-2C5C-4D65-96EC-9C134B3900AB}" dt="2025-11-13T07:38:29.521" v="4287" actId="26606"/>
          <ac:spMkLst>
            <pc:docMk/>
            <pc:sldMk cId="1430121575" sldId="342"/>
            <ac:spMk id="2" creationId="{CEA0F495-BD56-BE1E-C282-5C0725DBAB05}"/>
          </ac:spMkLst>
        </pc:spChg>
        <pc:spChg chg="del mod">
          <ac:chgData name="Artur Puławski" userId="2af77b003173f2df" providerId="LiveId" clId="{E7909370-2C5C-4D65-96EC-9C134B3900AB}" dt="2025-11-13T07:38:05.510" v="4262"/>
          <ac:spMkLst>
            <pc:docMk/>
            <pc:sldMk cId="1430121575" sldId="342"/>
            <ac:spMk id="3" creationId="{1E728908-32F8-F40E-7C1F-F4B6B376AEB7}"/>
          </ac:spMkLst>
        </pc:spChg>
        <pc:spChg chg="add del">
          <ac:chgData name="Artur Puławski" userId="2af77b003173f2df" providerId="LiveId" clId="{E7909370-2C5C-4D65-96EC-9C134B3900AB}" dt="2025-11-13T07:38:29.486" v="4286" actId="26606"/>
          <ac:spMkLst>
            <pc:docMk/>
            <pc:sldMk cId="1430121575" sldId="342"/>
            <ac:spMk id="9" creationId="{6753252F-4873-4F63-801D-CC719279A7D5}"/>
          </ac:spMkLst>
        </pc:spChg>
        <pc:spChg chg="add del">
          <ac:chgData name="Artur Puławski" userId="2af77b003173f2df" providerId="LiveId" clId="{E7909370-2C5C-4D65-96EC-9C134B3900AB}" dt="2025-11-13T07:38:29.486" v="4286" actId="26606"/>
          <ac:spMkLst>
            <pc:docMk/>
            <pc:sldMk cId="1430121575" sldId="342"/>
            <ac:spMk id="11" creationId="{047C8CCB-F95D-4249-92DD-651249D3535A}"/>
          </ac:spMkLst>
        </pc:spChg>
        <pc:spChg chg="add del">
          <ac:chgData name="Artur Puławski" userId="2af77b003173f2df" providerId="LiveId" clId="{E7909370-2C5C-4D65-96EC-9C134B3900AB}" dt="2025-11-13T09:01:31.467" v="5499" actId="26606"/>
          <ac:spMkLst>
            <pc:docMk/>
            <pc:sldMk cId="1430121575" sldId="342"/>
            <ac:spMk id="13" creationId="{AAD0DBB9-1A4B-4391-81D4-CB19F9AB918A}"/>
          </ac:spMkLst>
        </pc:spChg>
        <pc:spChg chg="add del">
          <ac:chgData name="Artur Puławski" userId="2af77b003173f2df" providerId="LiveId" clId="{E7909370-2C5C-4D65-96EC-9C134B3900AB}" dt="2025-11-13T09:01:31.467" v="5499" actId="26606"/>
          <ac:spMkLst>
            <pc:docMk/>
            <pc:sldMk cId="1430121575" sldId="342"/>
            <ac:spMk id="14" creationId="{BACC6370-2D7E-4714-9D71-7542949D7D5D}"/>
          </ac:spMkLst>
        </pc:spChg>
        <pc:spChg chg="add del">
          <ac:chgData name="Artur Puławski" userId="2af77b003173f2df" providerId="LiveId" clId="{E7909370-2C5C-4D65-96EC-9C134B3900AB}" dt="2025-11-13T09:01:31.467" v="5499" actId="26606"/>
          <ac:spMkLst>
            <pc:docMk/>
            <pc:sldMk cId="1430121575" sldId="342"/>
            <ac:spMk id="15" creationId="{063BBA22-50EA-4C4D-BE05-F1CE4E63AA56}"/>
          </ac:spMkLst>
        </pc:spChg>
        <pc:spChg chg="add del">
          <ac:chgData name="Artur Puławski" userId="2af77b003173f2df" providerId="LiveId" clId="{E7909370-2C5C-4D65-96EC-9C134B3900AB}" dt="2025-11-13T09:01:31.467" v="5499" actId="26606"/>
          <ac:spMkLst>
            <pc:docMk/>
            <pc:sldMk cId="1430121575" sldId="342"/>
            <ac:spMk id="16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9:01:31.467" v="5499" actId="26606"/>
          <ac:spMkLst>
            <pc:docMk/>
            <pc:sldMk cId="1430121575" sldId="342"/>
            <ac:spMk id="21" creationId="{BACC6370-2D7E-4714-9D71-7542949D7D5D}"/>
          </ac:spMkLst>
        </pc:spChg>
        <pc:spChg chg="add">
          <ac:chgData name="Artur Puławski" userId="2af77b003173f2df" providerId="LiveId" clId="{E7909370-2C5C-4D65-96EC-9C134B3900AB}" dt="2025-11-13T09:01:31.467" v="5499" actId="26606"/>
          <ac:spMkLst>
            <pc:docMk/>
            <pc:sldMk cId="1430121575" sldId="342"/>
            <ac:spMk id="23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9:01:31.467" v="5499" actId="26606"/>
          <ac:spMkLst>
            <pc:docMk/>
            <pc:sldMk cId="1430121575" sldId="342"/>
            <ac:spMk id="25" creationId="{AAD0DBB9-1A4B-4391-81D4-CB19F9AB918A}"/>
          </ac:spMkLst>
        </pc:spChg>
        <pc:spChg chg="add">
          <ac:chgData name="Artur Puławski" userId="2af77b003173f2df" providerId="LiveId" clId="{E7909370-2C5C-4D65-96EC-9C134B3900AB}" dt="2025-11-13T09:01:31.467" v="5499" actId="26606"/>
          <ac:spMkLst>
            <pc:docMk/>
            <pc:sldMk cId="1430121575" sldId="342"/>
            <ac:spMk id="27" creationId="{063BBA22-50EA-4C4D-BE05-F1CE4E63AA56}"/>
          </ac:spMkLst>
        </pc:spChg>
        <pc:graphicFrameChg chg="add mod modGraphic">
          <ac:chgData name="Artur Puławski" userId="2af77b003173f2df" providerId="LiveId" clId="{E7909370-2C5C-4D65-96EC-9C134B3900AB}" dt="2025-11-13T09:01:31.467" v="5499" actId="26606"/>
          <ac:graphicFrameMkLst>
            <pc:docMk/>
            <pc:sldMk cId="1430121575" sldId="342"/>
            <ac:graphicFrameMk id="4" creationId="{C097CEBD-A767-E561-3622-40B31551547E}"/>
          </ac:graphicFrameMkLst>
        </pc:graphicFrameChg>
      </pc:sldChg>
      <pc:sldChg chg="addSp del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1762393340" sldId="342"/>
        </pc:sldMkLst>
      </pc:sldChg>
      <pc:sldChg chg="addSp delSp modSp add mod setBg">
        <pc:chgData name="Artur Puławski" userId="2af77b003173f2df" providerId="LiveId" clId="{E7909370-2C5C-4D65-96EC-9C134B3900AB}" dt="2025-11-13T09:00:54.751" v="5496" actId="26606"/>
        <pc:sldMkLst>
          <pc:docMk/>
          <pc:sldMk cId="1157456529" sldId="343"/>
        </pc:sldMkLst>
        <pc:spChg chg="mod">
          <ac:chgData name="Artur Puławski" userId="2af77b003173f2df" providerId="LiveId" clId="{E7909370-2C5C-4D65-96EC-9C134B3900AB}" dt="2025-11-13T09:00:54.751" v="5496" actId="26606"/>
          <ac:spMkLst>
            <pc:docMk/>
            <pc:sldMk cId="1157456529" sldId="343"/>
            <ac:spMk id="2" creationId="{C3668D81-528C-1F7A-6115-3AB9B6DF9A49}"/>
          </ac:spMkLst>
        </pc:spChg>
        <pc:spChg chg="del mod">
          <ac:chgData name="Artur Puławski" userId="2af77b003173f2df" providerId="LiveId" clId="{E7909370-2C5C-4D65-96EC-9C134B3900AB}" dt="2025-11-13T07:40:11.446" v="4291"/>
          <ac:spMkLst>
            <pc:docMk/>
            <pc:sldMk cId="1157456529" sldId="343"/>
            <ac:spMk id="3" creationId="{A633E9AF-E72D-A50A-C8AF-A9A7CCC8EFD0}"/>
          </ac:spMkLst>
        </pc:spChg>
        <pc:spChg chg="add del">
          <ac:chgData name="Artur Puławski" userId="2af77b003173f2df" providerId="LiveId" clId="{E7909370-2C5C-4D65-96EC-9C134B3900AB}" dt="2025-11-13T09:00:54.751" v="5496" actId="26606"/>
          <ac:spMkLst>
            <pc:docMk/>
            <pc:sldMk cId="1157456529" sldId="343"/>
            <ac:spMk id="9" creationId="{A8384FB5-9ADC-4DDC-881B-597D56F5B15D}"/>
          </ac:spMkLst>
        </pc:spChg>
        <pc:spChg chg="add del">
          <ac:chgData name="Artur Puławski" userId="2af77b003173f2df" providerId="LiveId" clId="{E7909370-2C5C-4D65-96EC-9C134B3900AB}" dt="2025-11-13T09:00:54.751" v="5496" actId="26606"/>
          <ac:spMkLst>
            <pc:docMk/>
            <pc:sldMk cId="1157456529" sldId="343"/>
            <ac:spMk id="11" creationId="{1199E1B1-A8C0-4FE8-A5A8-1CB41D69F857}"/>
          </ac:spMkLst>
        </pc:spChg>
        <pc:spChg chg="add del">
          <ac:chgData name="Artur Puławski" userId="2af77b003173f2df" providerId="LiveId" clId="{E7909370-2C5C-4D65-96EC-9C134B3900AB}" dt="2025-11-13T09:00:54.751" v="5496" actId="26606"/>
          <ac:spMkLst>
            <pc:docMk/>
            <pc:sldMk cId="1157456529" sldId="343"/>
            <ac:spMk id="13" creationId="{84A8DE83-DE75-4B41-9DB4-A7EC0B0DEC0B}"/>
          </ac:spMkLst>
        </pc:spChg>
        <pc:spChg chg="add del">
          <ac:chgData name="Artur Puławski" userId="2af77b003173f2df" providerId="LiveId" clId="{E7909370-2C5C-4D65-96EC-9C134B3900AB}" dt="2025-11-13T09:00:54.751" v="5496" actId="26606"/>
          <ac:spMkLst>
            <pc:docMk/>
            <pc:sldMk cId="1157456529" sldId="343"/>
            <ac:spMk id="15" creationId="{A7009A0A-BEF5-4EAC-AF15-E4F9F002E239}"/>
          </ac:spMkLst>
        </pc:spChg>
        <pc:spChg chg="add">
          <ac:chgData name="Artur Puławski" userId="2af77b003173f2df" providerId="LiveId" clId="{E7909370-2C5C-4D65-96EC-9C134B3900AB}" dt="2025-11-13T09:00:54.751" v="5496" actId="26606"/>
          <ac:spMkLst>
            <pc:docMk/>
            <pc:sldMk cId="1157456529" sldId="343"/>
            <ac:spMk id="20" creationId="{BACC6370-2D7E-4714-9D71-7542949D7D5D}"/>
          </ac:spMkLst>
        </pc:spChg>
        <pc:spChg chg="add">
          <ac:chgData name="Artur Puławski" userId="2af77b003173f2df" providerId="LiveId" clId="{E7909370-2C5C-4D65-96EC-9C134B3900AB}" dt="2025-11-13T09:00:54.751" v="5496" actId="26606"/>
          <ac:spMkLst>
            <pc:docMk/>
            <pc:sldMk cId="1157456529" sldId="343"/>
            <ac:spMk id="22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9:00:54.751" v="5496" actId="26606"/>
          <ac:spMkLst>
            <pc:docMk/>
            <pc:sldMk cId="1157456529" sldId="343"/>
            <ac:spMk id="24" creationId="{AAD0DBB9-1A4B-4391-81D4-CB19F9AB918A}"/>
          </ac:spMkLst>
        </pc:spChg>
        <pc:spChg chg="add">
          <ac:chgData name="Artur Puławski" userId="2af77b003173f2df" providerId="LiveId" clId="{E7909370-2C5C-4D65-96EC-9C134B3900AB}" dt="2025-11-13T09:00:54.751" v="5496" actId="26606"/>
          <ac:spMkLst>
            <pc:docMk/>
            <pc:sldMk cId="1157456529" sldId="343"/>
            <ac:spMk id="26" creationId="{063BBA22-50EA-4C4D-BE05-F1CE4E63AA56}"/>
          </ac:spMkLst>
        </pc:spChg>
        <pc:graphicFrameChg chg="add mod modGraphic">
          <ac:chgData name="Artur Puławski" userId="2af77b003173f2df" providerId="LiveId" clId="{E7909370-2C5C-4D65-96EC-9C134B3900AB}" dt="2025-11-13T09:00:54.751" v="5496" actId="26606"/>
          <ac:graphicFrameMkLst>
            <pc:docMk/>
            <pc:sldMk cId="1157456529" sldId="343"/>
            <ac:graphicFrameMk id="4" creationId="{88AA223E-1010-9555-2305-4044639D5D34}"/>
          </ac:graphicFrameMkLst>
        </pc:graphicFrameChg>
      </pc:sldChg>
      <pc:sldChg chg="addSp modSp add del mod ord setBg">
        <pc:chgData name="Artur Puławski" userId="2af77b003173f2df" providerId="LiveId" clId="{E7909370-2C5C-4D65-96EC-9C134B3900AB}" dt="2025-11-13T07:08:27.620" v="3860" actId="47"/>
        <pc:sldMkLst>
          <pc:docMk/>
          <pc:sldMk cId="4244065728" sldId="343"/>
        </pc:sldMkLst>
      </pc:sldChg>
      <pc:sldChg chg="addSp modSp new del mod ord setBg">
        <pc:chgData name="Artur Puławski" userId="2af77b003173f2df" providerId="LiveId" clId="{E7909370-2C5C-4D65-96EC-9C134B3900AB}" dt="2025-11-13T07:08:27.620" v="3860" actId="47"/>
        <pc:sldMkLst>
          <pc:docMk/>
          <pc:sldMk cId="2234404964" sldId="344"/>
        </pc:sldMkLst>
      </pc:sldChg>
      <pc:sldChg chg="addSp delSp modSp add mod">
        <pc:chgData name="Artur Puławski" userId="2af77b003173f2df" providerId="LiveId" clId="{E7909370-2C5C-4D65-96EC-9C134B3900AB}" dt="2025-11-13T09:01:15.871" v="5497" actId="26606"/>
        <pc:sldMkLst>
          <pc:docMk/>
          <pc:sldMk cId="3503152267" sldId="344"/>
        </pc:sldMkLst>
        <pc:spChg chg="mod">
          <ac:chgData name="Artur Puławski" userId="2af77b003173f2df" providerId="LiveId" clId="{E7909370-2C5C-4D65-96EC-9C134B3900AB}" dt="2025-11-13T09:01:15.871" v="5497" actId="26606"/>
          <ac:spMkLst>
            <pc:docMk/>
            <pc:sldMk cId="3503152267" sldId="344"/>
            <ac:spMk id="2" creationId="{41D6FFFE-630F-6ED1-3D09-0B353BAE1E37}"/>
          </ac:spMkLst>
        </pc:spChg>
        <pc:spChg chg="add del mod">
          <ac:chgData name="Artur Puławski" userId="2af77b003173f2df" providerId="LiveId" clId="{E7909370-2C5C-4D65-96EC-9C134B3900AB}" dt="2025-11-13T07:41:05.787" v="4323"/>
          <ac:spMkLst>
            <pc:docMk/>
            <pc:sldMk cId="3503152267" sldId="344"/>
            <ac:spMk id="5" creationId="{DC5B9110-F71B-E85E-199B-FF995DA42BD5}"/>
          </ac:spMkLst>
        </pc:spChg>
        <pc:spChg chg="del">
          <ac:chgData name="Artur Puławski" userId="2af77b003173f2df" providerId="LiveId" clId="{E7909370-2C5C-4D65-96EC-9C134B3900AB}" dt="2025-11-13T09:01:15.871" v="5497" actId="26606"/>
          <ac:spMkLst>
            <pc:docMk/>
            <pc:sldMk cId="3503152267" sldId="344"/>
            <ac:spMk id="9" creationId="{83EA6655-D08B-C8AB-BB47-DB11FE7C5B45}"/>
          </ac:spMkLst>
        </pc:spChg>
        <pc:spChg chg="del">
          <ac:chgData name="Artur Puławski" userId="2af77b003173f2df" providerId="LiveId" clId="{E7909370-2C5C-4D65-96EC-9C134B3900AB}" dt="2025-11-13T09:01:15.871" v="5497" actId="26606"/>
          <ac:spMkLst>
            <pc:docMk/>
            <pc:sldMk cId="3503152267" sldId="344"/>
            <ac:spMk id="11" creationId="{E7A39ADF-315C-B453-461E-BA0C4FA08A8E}"/>
          </ac:spMkLst>
        </pc:spChg>
        <pc:spChg chg="del">
          <ac:chgData name="Artur Puławski" userId="2af77b003173f2df" providerId="LiveId" clId="{E7909370-2C5C-4D65-96EC-9C134B3900AB}" dt="2025-11-13T09:01:15.871" v="5497" actId="26606"/>
          <ac:spMkLst>
            <pc:docMk/>
            <pc:sldMk cId="3503152267" sldId="344"/>
            <ac:spMk id="13" creationId="{05999169-75C9-9E6D-687F-32738C580545}"/>
          </ac:spMkLst>
        </pc:spChg>
        <pc:spChg chg="del">
          <ac:chgData name="Artur Puławski" userId="2af77b003173f2df" providerId="LiveId" clId="{E7909370-2C5C-4D65-96EC-9C134B3900AB}" dt="2025-11-13T09:01:15.871" v="5497" actId="26606"/>
          <ac:spMkLst>
            <pc:docMk/>
            <pc:sldMk cId="3503152267" sldId="344"/>
            <ac:spMk id="15" creationId="{D332CAC3-0670-E115-85C9-1241E7A39C73}"/>
          </ac:spMkLst>
        </pc:spChg>
        <pc:spChg chg="add">
          <ac:chgData name="Artur Puławski" userId="2af77b003173f2df" providerId="LiveId" clId="{E7909370-2C5C-4D65-96EC-9C134B3900AB}" dt="2025-11-13T09:01:15.871" v="5497" actId="26606"/>
          <ac:spMkLst>
            <pc:docMk/>
            <pc:sldMk cId="3503152267" sldId="344"/>
            <ac:spMk id="20" creationId="{BACC6370-2D7E-4714-9D71-7542949D7D5D}"/>
          </ac:spMkLst>
        </pc:spChg>
        <pc:spChg chg="add">
          <ac:chgData name="Artur Puławski" userId="2af77b003173f2df" providerId="LiveId" clId="{E7909370-2C5C-4D65-96EC-9C134B3900AB}" dt="2025-11-13T09:01:15.871" v="5497" actId="26606"/>
          <ac:spMkLst>
            <pc:docMk/>
            <pc:sldMk cId="3503152267" sldId="344"/>
            <ac:spMk id="22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9:01:15.871" v="5497" actId="26606"/>
          <ac:spMkLst>
            <pc:docMk/>
            <pc:sldMk cId="3503152267" sldId="344"/>
            <ac:spMk id="24" creationId="{AAD0DBB9-1A4B-4391-81D4-CB19F9AB918A}"/>
          </ac:spMkLst>
        </pc:spChg>
        <pc:spChg chg="add">
          <ac:chgData name="Artur Puławski" userId="2af77b003173f2df" providerId="LiveId" clId="{E7909370-2C5C-4D65-96EC-9C134B3900AB}" dt="2025-11-13T09:01:15.871" v="5497" actId="26606"/>
          <ac:spMkLst>
            <pc:docMk/>
            <pc:sldMk cId="3503152267" sldId="344"/>
            <ac:spMk id="26" creationId="{063BBA22-50EA-4C4D-BE05-F1CE4E63AA56}"/>
          </ac:spMkLst>
        </pc:spChg>
        <pc:graphicFrameChg chg="del">
          <ac:chgData name="Artur Puławski" userId="2af77b003173f2df" providerId="LiveId" clId="{E7909370-2C5C-4D65-96EC-9C134B3900AB}" dt="2025-11-13T07:41:02.922" v="4321" actId="478"/>
          <ac:graphicFrameMkLst>
            <pc:docMk/>
            <pc:sldMk cId="3503152267" sldId="344"/>
            <ac:graphicFrameMk id="4" creationId="{AA7D786C-3626-7D5D-E38F-EE70FFC0871D}"/>
          </ac:graphicFrameMkLst>
        </pc:graphicFrameChg>
        <pc:graphicFrameChg chg="add mod modGraphic">
          <ac:chgData name="Artur Puławski" userId="2af77b003173f2df" providerId="LiveId" clId="{E7909370-2C5C-4D65-96EC-9C134B3900AB}" dt="2025-11-13T09:01:15.871" v="5497" actId="26606"/>
          <ac:graphicFrameMkLst>
            <pc:docMk/>
            <pc:sldMk cId="3503152267" sldId="344"/>
            <ac:graphicFrameMk id="6" creationId="{1A0172F5-A291-DEC1-BDD2-77B41D357522}"/>
          </ac:graphicFrameMkLst>
        </pc:graphicFrameChg>
      </pc:sldChg>
      <pc:sldChg chg="addSp delSp modSp new mod setBg">
        <pc:chgData name="Artur Puławski" userId="2af77b003173f2df" providerId="LiveId" clId="{E7909370-2C5C-4D65-96EC-9C134B3900AB}" dt="2025-11-13T09:01:22.286" v="5498" actId="26606"/>
        <pc:sldMkLst>
          <pc:docMk/>
          <pc:sldMk cId="18806304" sldId="345"/>
        </pc:sldMkLst>
        <pc:spChg chg="mod">
          <ac:chgData name="Artur Puławski" userId="2af77b003173f2df" providerId="LiveId" clId="{E7909370-2C5C-4D65-96EC-9C134B3900AB}" dt="2025-11-13T09:01:22.286" v="5498" actId="26606"/>
          <ac:spMkLst>
            <pc:docMk/>
            <pc:sldMk cId="18806304" sldId="345"/>
            <ac:spMk id="2" creationId="{AE24D4CE-E122-72A9-4E40-95506992BBCF}"/>
          </ac:spMkLst>
        </pc:spChg>
        <pc:spChg chg="del mod">
          <ac:chgData name="Artur Puławski" userId="2af77b003173f2df" providerId="LiveId" clId="{E7909370-2C5C-4D65-96EC-9C134B3900AB}" dt="2025-11-13T07:41:31.451" v="4341"/>
          <ac:spMkLst>
            <pc:docMk/>
            <pc:sldMk cId="18806304" sldId="345"/>
            <ac:spMk id="3" creationId="{31E28FFC-8670-DF09-BC41-8BA447E6B7AB}"/>
          </ac:spMkLst>
        </pc:spChg>
        <pc:spChg chg="add del">
          <ac:chgData name="Artur Puławski" userId="2af77b003173f2df" providerId="LiveId" clId="{E7909370-2C5C-4D65-96EC-9C134B3900AB}" dt="2025-11-13T09:01:22.286" v="5498" actId="26606"/>
          <ac:spMkLst>
            <pc:docMk/>
            <pc:sldMk cId="18806304" sldId="345"/>
            <ac:spMk id="9" creationId="{BACC6370-2D7E-4714-9D71-7542949D7D5D}"/>
          </ac:spMkLst>
        </pc:spChg>
        <pc:spChg chg="add del">
          <ac:chgData name="Artur Puławski" userId="2af77b003173f2df" providerId="LiveId" clId="{E7909370-2C5C-4D65-96EC-9C134B3900AB}" dt="2025-11-13T09:01:22.286" v="5498" actId="26606"/>
          <ac:spMkLst>
            <pc:docMk/>
            <pc:sldMk cId="18806304" sldId="345"/>
            <ac:spMk id="11" creationId="{F68B3F68-107C-434F-AA38-110D5EA91B85}"/>
          </ac:spMkLst>
        </pc:spChg>
        <pc:spChg chg="add del">
          <ac:chgData name="Artur Puławski" userId="2af77b003173f2df" providerId="LiveId" clId="{E7909370-2C5C-4D65-96EC-9C134B3900AB}" dt="2025-11-13T09:01:22.286" v="5498" actId="26606"/>
          <ac:spMkLst>
            <pc:docMk/>
            <pc:sldMk cId="18806304" sldId="345"/>
            <ac:spMk id="13" creationId="{AAD0DBB9-1A4B-4391-81D4-CB19F9AB918A}"/>
          </ac:spMkLst>
        </pc:spChg>
        <pc:spChg chg="add del">
          <ac:chgData name="Artur Puławski" userId="2af77b003173f2df" providerId="LiveId" clId="{E7909370-2C5C-4D65-96EC-9C134B3900AB}" dt="2025-11-13T09:01:22.286" v="5498" actId="26606"/>
          <ac:spMkLst>
            <pc:docMk/>
            <pc:sldMk cId="18806304" sldId="345"/>
            <ac:spMk id="15" creationId="{063BBA22-50EA-4C4D-BE05-F1CE4E63AA56}"/>
          </ac:spMkLst>
        </pc:spChg>
        <pc:spChg chg="add">
          <ac:chgData name="Artur Puławski" userId="2af77b003173f2df" providerId="LiveId" clId="{E7909370-2C5C-4D65-96EC-9C134B3900AB}" dt="2025-11-13T09:01:22.286" v="5498" actId="26606"/>
          <ac:spMkLst>
            <pc:docMk/>
            <pc:sldMk cId="18806304" sldId="345"/>
            <ac:spMk id="20" creationId="{BACC6370-2D7E-4714-9D71-7542949D7D5D}"/>
          </ac:spMkLst>
        </pc:spChg>
        <pc:spChg chg="add">
          <ac:chgData name="Artur Puławski" userId="2af77b003173f2df" providerId="LiveId" clId="{E7909370-2C5C-4D65-96EC-9C134B3900AB}" dt="2025-11-13T09:01:22.286" v="5498" actId="26606"/>
          <ac:spMkLst>
            <pc:docMk/>
            <pc:sldMk cId="18806304" sldId="345"/>
            <ac:spMk id="22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9:01:22.286" v="5498" actId="26606"/>
          <ac:spMkLst>
            <pc:docMk/>
            <pc:sldMk cId="18806304" sldId="345"/>
            <ac:spMk id="24" creationId="{AAD0DBB9-1A4B-4391-81D4-CB19F9AB918A}"/>
          </ac:spMkLst>
        </pc:spChg>
        <pc:spChg chg="add">
          <ac:chgData name="Artur Puławski" userId="2af77b003173f2df" providerId="LiveId" clId="{E7909370-2C5C-4D65-96EC-9C134B3900AB}" dt="2025-11-13T09:01:22.286" v="5498" actId="26606"/>
          <ac:spMkLst>
            <pc:docMk/>
            <pc:sldMk cId="18806304" sldId="345"/>
            <ac:spMk id="26" creationId="{063BBA22-50EA-4C4D-BE05-F1CE4E63AA56}"/>
          </ac:spMkLst>
        </pc:spChg>
        <pc:graphicFrameChg chg="add mod modGraphic">
          <ac:chgData name="Artur Puławski" userId="2af77b003173f2df" providerId="LiveId" clId="{E7909370-2C5C-4D65-96EC-9C134B3900AB}" dt="2025-11-13T09:01:22.286" v="5498" actId="26606"/>
          <ac:graphicFrameMkLst>
            <pc:docMk/>
            <pc:sldMk cId="18806304" sldId="345"/>
            <ac:graphicFrameMk id="4" creationId="{323EEB33-1B4E-E9CD-3074-50659F4283A9}"/>
          </ac:graphicFrameMkLst>
        </pc:graphicFrameChg>
      </pc:sldChg>
      <pc:sldChg chg="add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447536083" sldId="345"/>
        </pc:sldMkLst>
      </pc:sldChg>
      <pc:sldChg chg="new del">
        <pc:chgData name="Artur Puławski" userId="2af77b003173f2df" providerId="LiveId" clId="{E7909370-2C5C-4D65-96EC-9C134B3900AB}" dt="2025-11-13T07:47:24.996" v="4411" actId="47"/>
        <pc:sldMkLst>
          <pc:docMk/>
          <pc:sldMk cId="117049082" sldId="346"/>
        </pc:sldMkLst>
      </pc:sldChg>
      <pc:sldChg chg="addSp del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1458209672" sldId="346"/>
        </pc:sldMkLst>
      </pc:sldChg>
      <pc:sldChg chg="addSp delSp modSp new mod setBg">
        <pc:chgData name="Artur Puławski" userId="2af77b003173f2df" providerId="LiveId" clId="{E7909370-2C5C-4D65-96EC-9C134B3900AB}" dt="2025-11-13T09:03:46.622" v="5523" actId="5793"/>
        <pc:sldMkLst>
          <pc:docMk/>
          <pc:sldMk cId="3368167129" sldId="346"/>
        </pc:sldMkLst>
        <pc:spChg chg="mod">
          <ac:chgData name="Artur Puławski" userId="2af77b003173f2df" providerId="LiveId" clId="{E7909370-2C5C-4D65-96EC-9C134B3900AB}" dt="2025-11-13T09:03:34.488" v="5520" actId="26606"/>
          <ac:spMkLst>
            <pc:docMk/>
            <pc:sldMk cId="3368167129" sldId="346"/>
            <ac:spMk id="2" creationId="{E538A391-35ED-9BD8-DE92-5E658046012D}"/>
          </ac:spMkLst>
        </pc:spChg>
        <pc:spChg chg="del mod">
          <ac:chgData name="Artur Puławski" userId="2af77b003173f2df" providerId="LiveId" clId="{E7909370-2C5C-4D65-96EC-9C134B3900AB}" dt="2025-11-13T07:51:36.170" v="4428"/>
          <ac:spMkLst>
            <pc:docMk/>
            <pc:sldMk cId="3368167129" sldId="346"/>
            <ac:spMk id="3" creationId="{67E3B541-0F51-F34F-3717-867F0ACDB180}"/>
          </ac:spMkLst>
        </pc:spChg>
        <pc:spChg chg="add mod">
          <ac:chgData name="Artur Puławski" userId="2af77b003173f2df" providerId="LiveId" clId="{E7909370-2C5C-4D65-96EC-9C134B3900AB}" dt="2025-11-13T09:03:46.622" v="5523" actId="5793"/>
          <ac:spMkLst>
            <pc:docMk/>
            <pc:sldMk cId="3368167129" sldId="346"/>
            <ac:spMk id="4" creationId="{5AC82903-EE53-1B8A-6789-080F6D66D4AB}"/>
          </ac:spMkLst>
        </pc:spChg>
        <pc:spChg chg="add del">
          <ac:chgData name="Artur Puławski" userId="2af77b003173f2df" providerId="LiveId" clId="{E7909370-2C5C-4D65-96EC-9C134B3900AB}" dt="2025-11-13T09:03:34.488" v="5519" actId="26606"/>
          <ac:spMkLst>
            <pc:docMk/>
            <pc:sldMk cId="3368167129" sldId="346"/>
            <ac:spMk id="9" creationId="{1B15ED52-F352-441B-82BF-E0EA34836D08}"/>
          </ac:spMkLst>
        </pc:spChg>
        <pc:spChg chg="add del">
          <ac:chgData name="Artur Puławski" userId="2af77b003173f2df" providerId="LiveId" clId="{E7909370-2C5C-4D65-96EC-9C134B3900AB}" dt="2025-11-13T09:03:34.488" v="5519" actId="26606"/>
          <ac:spMkLst>
            <pc:docMk/>
            <pc:sldMk cId="3368167129" sldId="346"/>
            <ac:spMk id="11" creationId="{3B2E3793-BFE6-45A2-9B7B-E18844431C99}"/>
          </ac:spMkLst>
        </pc:spChg>
        <pc:spChg chg="add del">
          <ac:chgData name="Artur Puławski" userId="2af77b003173f2df" providerId="LiveId" clId="{E7909370-2C5C-4D65-96EC-9C134B3900AB}" dt="2025-11-13T09:03:34.488" v="5519" actId="26606"/>
          <ac:spMkLst>
            <pc:docMk/>
            <pc:sldMk cId="3368167129" sldId="346"/>
            <ac:spMk id="13" creationId="{BC4C4868-CB8F-4AF9-9CDB-8108F2C19B67}"/>
          </ac:spMkLst>
        </pc:spChg>
        <pc:spChg chg="add del">
          <ac:chgData name="Artur Puławski" userId="2af77b003173f2df" providerId="LiveId" clId="{E7909370-2C5C-4D65-96EC-9C134B3900AB}" dt="2025-11-13T09:03:34.488" v="5519" actId="26606"/>
          <ac:spMkLst>
            <pc:docMk/>
            <pc:sldMk cId="3368167129" sldId="346"/>
            <ac:spMk id="15" creationId="{375E0459-6403-40CD-989D-56A4407CA12E}"/>
          </ac:spMkLst>
        </pc:spChg>
        <pc:spChg chg="add del">
          <ac:chgData name="Artur Puławski" userId="2af77b003173f2df" providerId="LiveId" clId="{E7909370-2C5C-4D65-96EC-9C134B3900AB}" dt="2025-11-13T09:03:34.488" v="5519" actId="26606"/>
          <ac:spMkLst>
            <pc:docMk/>
            <pc:sldMk cId="3368167129" sldId="346"/>
            <ac:spMk id="17" creationId="{53E5B1A8-3AC9-4BD1-9BBC-78CA94F2D1BA}"/>
          </ac:spMkLst>
        </pc:spChg>
        <pc:spChg chg="add">
          <ac:chgData name="Artur Puławski" userId="2af77b003173f2df" providerId="LiveId" clId="{E7909370-2C5C-4D65-96EC-9C134B3900AB}" dt="2025-11-13T09:03:34.488" v="5520" actId="26606"/>
          <ac:spMkLst>
            <pc:docMk/>
            <pc:sldMk cId="3368167129" sldId="346"/>
            <ac:spMk id="19" creationId="{70DFC902-7D23-471A-B557-B6B6917D7A0D}"/>
          </ac:spMkLst>
        </pc:spChg>
        <pc:spChg chg="add">
          <ac:chgData name="Artur Puławski" userId="2af77b003173f2df" providerId="LiveId" clId="{E7909370-2C5C-4D65-96EC-9C134B3900AB}" dt="2025-11-13T09:03:34.488" v="5520" actId="26606"/>
          <ac:spMkLst>
            <pc:docMk/>
            <pc:sldMk cId="3368167129" sldId="346"/>
            <ac:spMk id="20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9:03:34.488" v="5520" actId="26606"/>
          <ac:spMkLst>
            <pc:docMk/>
            <pc:sldMk cId="3368167129" sldId="346"/>
            <ac:spMk id="21" creationId="{450D3AD2-FA80-415F-A9CE-54D884561CD7}"/>
          </ac:spMkLst>
        </pc:spChg>
      </pc:sldChg>
      <pc:sldChg chg="addSp modSp new mod setBg">
        <pc:chgData name="Artur Puławski" userId="2af77b003173f2df" providerId="LiveId" clId="{E7909370-2C5C-4D65-96EC-9C134B3900AB}" dt="2025-11-13T09:03:53.607" v="5524" actId="26606"/>
        <pc:sldMkLst>
          <pc:docMk/>
          <pc:sldMk cId="267043000" sldId="347"/>
        </pc:sldMkLst>
        <pc:spChg chg="mod">
          <ac:chgData name="Artur Puławski" userId="2af77b003173f2df" providerId="LiveId" clId="{E7909370-2C5C-4D65-96EC-9C134B3900AB}" dt="2025-11-13T09:03:53.607" v="5524" actId="26606"/>
          <ac:spMkLst>
            <pc:docMk/>
            <pc:sldMk cId="267043000" sldId="347"/>
            <ac:spMk id="2" creationId="{01AA8698-8B08-A089-396B-87A93A5B2FB1}"/>
          </ac:spMkLst>
        </pc:spChg>
        <pc:spChg chg="mod">
          <ac:chgData name="Artur Puławski" userId="2af77b003173f2df" providerId="LiveId" clId="{E7909370-2C5C-4D65-96EC-9C134B3900AB}" dt="2025-11-13T09:03:53.607" v="5524" actId="26606"/>
          <ac:spMkLst>
            <pc:docMk/>
            <pc:sldMk cId="267043000" sldId="347"/>
            <ac:spMk id="3" creationId="{508465A0-5F26-BBC2-D6C9-F4A8C5ABFEEB}"/>
          </ac:spMkLst>
        </pc:spChg>
        <pc:spChg chg="add">
          <ac:chgData name="Artur Puławski" userId="2af77b003173f2df" providerId="LiveId" clId="{E7909370-2C5C-4D65-96EC-9C134B3900AB}" dt="2025-11-13T09:03:53.607" v="5524" actId="26606"/>
          <ac:spMkLst>
            <pc:docMk/>
            <pc:sldMk cId="267043000" sldId="347"/>
            <ac:spMk id="8" creationId="{70DFC902-7D23-471A-B557-B6B6917D7A0D}"/>
          </ac:spMkLst>
        </pc:spChg>
        <pc:spChg chg="add">
          <ac:chgData name="Artur Puławski" userId="2af77b003173f2df" providerId="LiveId" clId="{E7909370-2C5C-4D65-96EC-9C134B3900AB}" dt="2025-11-13T09:03:53.607" v="5524" actId="26606"/>
          <ac:spMkLst>
            <pc:docMk/>
            <pc:sldMk cId="267043000" sldId="347"/>
            <ac:spMk id="10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9:03:53.607" v="5524" actId="26606"/>
          <ac:spMkLst>
            <pc:docMk/>
            <pc:sldMk cId="267043000" sldId="347"/>
            <ac:spMk id="12" creationId="{450D3AD2-FA80-415F-A9CE-54D884561CD7}"/>
          </ac:spMkLst>
        </pc:spChg>
      </pc:sldChg>
      <pc:sldChg chg="addSp del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3040372236" sldId="347"/>
        </pc:sldMkLst>
      </pc:sldChg>
      <pc:sldChg chg="addSp delSp modSp new mod setBg">
        <pc:chgData name="Artur Puławski" userId="2af77b003173f2df" providerId="LiveId" clId="{E7909370-2C5C-4D65-96EC-9C134B3900AB}" dt="2025-11-13T09:04:05.866" v="5529" actId="5793"/>
        <pc:sldMkLst>
          <pc:docMk/>
          <pc:sldMk cId="2914200550" sldId="348"/>
        </pc:sldMkLst>
        <pc:spChg chg="mod">
          <ac:chgData name="Artur Puławski" userId="2af77b003173f2df" providerId="LiveId" clId="{E7909370-2C5C-4D65-96EC-9C134B3900AB}" dt="2025-11-13T09:03:57.312" v="5525" actId="26606"/>
          <ac:spMkLst>
            <pc:docMk/>
            <pc:sldMk cId="2914200550" sldId="348"/>
            <ac:spMk id="2" creationId="{B09F70DB-1A4A-FD68-46EF-64EBB2EBCF39}"/>
          </ac:spMkLst>
        </pc:spChg>
        <pc:spChg chg="del mod">
          <ac:chgData name="Artur Puławski" userId="2af77b003173f2df" providerId="LiveId" clId="{E7909370-2C5C-4D65-96EC-9C134B3900AB}" dt="2025-11-13T07:52:23.441" v="4438"/>
          <ac:spMkLst>
            <pc:docMk/>
            <pc:sldMk cId="2914200550" sldId="348"/>
            <ac:spMk id="3" creationId="{CBB80348-5D54-E5D9-0161-7FD965A229E2}"/>
          </ac:spMkLst>
        </pc:spChg>
        <pc:spChg chg="add mod">
          <ac:chgData name="Artur Puławski" userId="2af77b003173f2df" providerId="LiveId" clId="{E7909370-2C5C-4D65-96EC-9C134B3900AB}" dt="2025-11-13T09:04:05.866" v="5529" actId="5793"/>
          <ac:spMkLst>
            <pc:docMk/>
            <pc:sldMk cId="2914200550" sldId="348"/>
            <ac:spMk id="4" creationId="{604733AF-374E-9A68-3995-D801990DA8F7}"/>
          </ac:spMkLst>
        </pc:spChg>
        <pc:spChg chg="add">
          <ac:chgData name="Artur Puławski" userId="2af77b003173f2df" providerId="LiveId" clId="{E7909370-2C5C-4D65-96EC-9C134B3900AB}" dt="2025-11-13T09:03:57.312" v="5525" actId="26606"/>
          <ac:spMkLst>
            <pc:docMk/>
            <pc:sldMk cId="2914200550" sldId="348"/>
            <ac:spMk id="9" creationId="{70DFC902-7D23-471A-B557-B6B6917D7A0D}"/>
          </ac:spMkLst>
        </pc:spChg>
        <pc:spChg chg="add">
          <ac:chgData name="Artur Puławski" userId="2af77b003173f2df" providerId="LiveId" clId="{E7909370-2C5C-4D65-96EC-9C134B3900AB}" dt="2025-11-13T09:03:57.312" v="5525" actId="26606"/>
          <ac:spMkLst>
            <pc:docMk/>
            <pc:sldMk cId="2914200550" sldId="348"/>
            <ac:spMk id="11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9:03:57.312" v="5525" actId="26606"/>
          <ac:spMkLst>
            <pc:docMk/>
            <pc:sldMk cId="2914200550" sldId="348"/>
            <ac:spMk id="13" creationId="{450D3AD2-FA80-415F-A9CE-54D884561CD7}"/>
          </ac:spMkLst>
        </pc:spChg>
      </pc:sldChg>
      <pc:sldChg chg="addSp del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3479106844" sldId="348"/>
        </pc:sldMkLst>
      </pc:sldChg>
      <pc:sldChg chg="addSp delSp modSp new mod setBg">
        <pc:chgData name="Artur Puławski" userId="2af77b003173f2df" providerId="LiveId" clId="{E7909370-2C5C-4D65-96EC-9C134B3900AB}" dt="2025-11-13T09:04:13.988" v="5532" actId="20577"/>
        <pc:sldMkLst>
          <pc:docMk/>
          <pc:sldMk cId="3062699354" sldId="349"/>
        </pc:sldMkLst>
        <pc:spChg chg="mod">
          <ac:chgData name="Artur Puławski" userId="2af77b003173f2df" providerId="LiveId" clId="{E7909370-2C5C-4D65-96EC-9C134B3900AB}" dt="2025-11-13T09:04:10.865" v="5530" actId="26606"/>
          <ac:spMkLst>
            <pc:docMk/>
            <pc:sldMk cId="3062699354" sldId="349"/>
            <ac:spMk id="2" creationId="{B60E8A39-D46C-E770-7A59-E0DE9AB0F047}"/>
          </ac:spMkLst>
        </pc:spChg>
        <pc:spChg chg="del mod">
          <ac:chgData name="Artur Puławski" userId="2af77b003173f2df" providerId="LiveId" clId="{E7909370-2C5C-4D65-96EC-9C134B3900AB}" dt="2025-11-13T07:53:01.959" v="4445"/>
          <ac:spMkLst>
            <pc:docMk/>
            <pc:sldMk cId="3062699354" sldId="349"/>
            <ac:spMk id="3" creationId="{A9320C0E-242D-A5D6-2224-AACF22AC910F}"/>
          </ac:spMkLst>
        </pc:spChg>
        <pc:spChg chg="add mod">
          <ac:chgData name="Artur Puławski" userId="2af77b003173f2df" providerId="LiveId" clId="{E7909370-2C5C-4D65-96EC-9C134B3900AB}" dt="2025-11-13T09:04:13.988" v="5532" actId="20577"/>
          <ac:spMkLst>
            <pc:docMk/>
            <pc:sldMk cId="3062699354" sldId="349"/>
            <ac:spMk id="4" creationId="{FA389C33-0E8E-5629-E8A6-16145A004CE1}"/>
          </ac:spMkLst>
        </pc:spChg>
        <pc:spChg chg="add">
          <ac:chgData name="Artur Puławski" userId="2af77b003173f2df" providerId="LiveId" clId="{E7909370-2C5C-4D65-96EC-9C134B3900AB}" dt="2025-11-13T09:04:10.865" v="5530" actId="26606"/>
          <ac:spMkLst>
            <pc:docMk/>
            <pc:sldMk cId="3062699354" sldId="349"/>
            <ac:spMk id="9" creationId="{70DFC902-7D23-471A-B557-B6B6917D7A0D}"/>
          </ac:spMkLst>
        </pc:spChg>
        <pc:spChg chg="add">
          <ac:chgData name="Artur Puławski" userId="2af77b003173f2df" providerId="LiveId" clId="{E7909370-2C5C-4D65-96EC-9C134B3900AB}" dt="2025-11-13T09:04:10.865" v="5530" actId="26606"/>
          <ac:spMkLst>
            <pc:docMk/>
            <pc:sldMk cId="3062699354" sldId="349"/>
            <ac:spMk id="11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9:04:10.865" v="5530" actId="26606"/>
          <ac:spMkLst>
            <pc:docMk/>
            <pc:sldMk cId="3062699354" sldId="349"/>
            <ac:spMk id="13" creationId="{450D3AD2-FA80-415F-A9CE-54D884561CD7}"/>
          </ac:spMkLst>
        </pc:spChg>
      </pc:sldChg>
      <pc:sldChg chg="addSp modSp new del mod ord setBg">
        <pc:chgData name="Artur Puławski" userId="2af77b003173f2df" providerId="LiveId" clId="{E7909370-2C5C-4D65-96EC-9C134B3900AB}" dt="2025-11-13T07:08:27.620" v="3860" actId="47"/>
        <pc:sldMkLst>
          <pc:docMk/>
          <pc:sldMk cId="3717839068" sldId="349"/>
        </pc:sldMkLst>
      </pc:sldChg>
      <pc:sldChg chg="addSp delSp modSp new mod setBg">
        <pc:chgData name="Artur Puławski" userId="2af77b003173f2df" providerId="LiveId" clId="{E7909370-2C5C-4D65-96EC-9C134B3900AB}" dt="2025-11-13T09:04:18.147" v="5533" actId="26606"/>
        <pc:sldMkLst>
          <pc:docMk/>
          <pc:sldMk cId="1770736877" sldId="350"/>
        </pc:sldMkLst>
        <pc:spChg chg="mod">
          <ac:chgData name="Artur Puławski" userId="2af77b003173f2df" providerId="LiveId" clId="{E7909370-2C5C-4D65-96EC-9C134B3900AB}" dt="2025-11-13T09:04:18.147" v="5533" actId="26606"/>
          <ac:spMkLst>
            <pc:docMk/>
            <pc:sldMk cId="1770736877" sldId="350"/>
            <ac:spMk id="2" creationId="{66C428C4-43C9-1C9A-C37F-53AC8AA2DCE5}"/>
          </ac:spMkLst>
        </pc:spChg>
        <pc:spChg chg="del mod">
          <ac:chgData name="Artur Puławski" userId="2af77b003173f2df" providerId="LiveId" clId="{E7909370-2C5C-4D65-96EC-9C134B3900AB}" dt="2025-11-13T07:53:32.478" v="4453"/>
          <ac:spMkLst>
            <pc:docMk/>
            <pc:sldMk cId="1770736877" sldId="350"/>
            <ac:spMk id="3" creationId="{A29B929E-8C8E-F847-B91A-2D6AFDF26FEF}"/>
          </ac:spMkLst>
        </pc:spChg>
        <pc:spChg chg="add mod">
          <ac:chgData name="Artur Puławski" userId="2af77b003173f2df" providerId="LiveId" clId="{E7909370-2C5C-4D65-96EC-9C134B3900AB}" dt="2025-11-13T09:04:18.147" v="5533" actId="26606"/>
          <ac:spMkLst>
            <pc:docMk/>
            <pc:sldMk cId="1770736877" sldId="350"/>
            <ac:spMk id="4" creationId="{705D04C0-CCFB-F77F-D495-AC8E68D5B48F}"/>
          </ac:spMkLst>
        </pc:spChg>
        <pc:spChg chg="add">
          <ac:chgData name="Artur Puławski" userId="2af77b003173f2df" providerId="LiveId" clId="{E7909370-2C5C-4D65-96EC-9C134B3900AB}" dt="2025-11-13T09:04:18.147" v="5533" actId="26606"/>
          <ac:spMkLst>
            <pc:docMk/>
            <pc:sldMk cId="1770736877" sldId="350"/>
            <ac:spMk id="9" creationId="{70DFC902-7D23-471A-B557-B6B6917D7A0D}"/>
          </ac:spMkLst>
        </pc:spChg>
        <pc:spChg chg="add">
          <ac:chgData name="Artur Puławski" userId="2af77b003173f2df" providerId="LiveId" clId="{E7909370-2C5C-4D65-96EC-9C134B3900AB}" dt="2025-11-13T09:04:18.147" v="5533" actId="26606"/>
          <ac:spMkLst>
            <pc:docMk/>
            <pc:sldMk cId="1770736877" sldId="350"/>
            <ac:spMk id="11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9:04:18.147" v="5533" actId="26606"/>
          <ac:spMkLst>
            <pc:docMk/>
            <pc:sldMk cId="1770736877" sldId="350"/>
            <ac:spMk id="13" creationId="{450D3AD2-FA80-415F-A9CE-54D884561CD7}"/>
          </ac:spMkLst>
        </pc:spChg>
      </pc:sldChg>
      <pc:sldChg chg="add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4106260469" sldId="350"/>
        </pc:sldMkLst>
      </pc:sldChg>
      <pc:sldChg chg="add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1789357258" sldId="351"/>
        </pc:sldMkLst>
      </pc:sldChg>
      <pc:sldChg chg="addSp delSp modSp new mod setBg">
        <pc:chgData name="Artur Puławski" userId="2af77b003173f2df" providerId="LiveId" clId="{E7909370-2C5C-4D65-96EC-9C134B3900AB}" dt="2025-11-13T09:04:23.829" v="5534" actId="26606"/>
        <pc:sldMkLst>
          <pc:docMk/>
          <pc:sldMk cId="2650289523" sldId="351"/>
        </pc:sldMkLst>
        <pc:spChg chg="mod">
          <ac:chgData name="Artur Puławski" userId="2af77b003173f2df" providerId="LiveId" clId="{E7909370-2C5C-4D65-96EC-9C134B3900AB}" dt="2025-11-13T09:04:23.829" v="5534" actId="26606"/>
          <ac:spMkLst>
            <pc:docMk/>
            <pc:sldMk cId="2650289523" sldId="351"/>
            <ac:spMk id="2" creationId="{C82FA022-9DB1-266B-692B-A9D0B23456EC}"/>
          </ac:spMkLst>
        </pc:spChg>
        <pc:spChg chg="del mod">
          <ac:chgData name="Artur Puławski" userId="2af77b003173f2df" providerId="LiveId" clId="{E7909370-2C5C-4D65-96EC-9C134B3900AB}" dt="2025-11-13T07:54:13.116" v="4463"/>
          <ac:spMkLst>
            <pc:docMk/>
            <pc:sldMk cId="2650289523" sldId="351"/>
            <ac:spMk id="3" creationId="{9E74077F-869A-9632-2852-C77252F3CD6A}"/>
          </ac:spMkLst>
        </pc:spChg>
        <pc:spChg chg="add mod">
          <ac:chgData name="Artur Puławski" userId="2af77b003173f2df" providerId="LiveId" clId="{E7909370-2C5C-4D65-96EC-9C134B3900AB}" dt="2025-11-13T09:04:23.829" v="5534" actId="26606"/>
          <ac:spMkLst>
            <pc:docMk/>
            <pc:sldMk cId="2650289523" sldId="351"/>
            <ac:spMk id="4" creationId="{0697DEBA-C9E8-43C1-84B7-4B172FFA3662}"/>
          </ac:spMkLst>
        </pc:spChg>
        <pc:spChg chg="add">
          <ac:chgData name="Artur Puławski" userId="2af77b003173f2df" providerId="LiveId" clId="{E7909370-2C5C-4D65-96EC-9C134B3900AB}" dt="2025-11-13T09:04:23.829" v="5534" actId="26606"/>
          <ac:spMkLst>
            <pc:docMk/>
            <pc:sldMk cId="2650289523" sldId="351"/>
            <ac:spMk id="9" creationId="{70DFC902-7D23-471A-B557-B6B6917D7A0D}"/>
          </ac:spMkLst>
        </pc:spChg>
        <pc:spChg chg="add">
          <ac:chgData name="Artur Puławski" userId="2af77b003173f2df" providerId="LiveId" clId="{E7909370-2C5C-4D65-96EC-9C134B3900AB}" dt="2025-11-13T09:04:23.829" v="5534" actId="26606"/>
          <ac:spMkLst>
            <pc:docMk/>
            <pc:sldMk cId="2650289523" sldId="351"/>
            <ac:spMk id="11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9:04:23.829" v="5534" actId="26606"/>
          <ac:spMkLst>
            <pc:docMk/>
            <pc:sldMk cId="2650289523" sldId="351"/>
            <ac:spMk id="13" creationId="{450D3AD2-FA80-415F-A9CE-54D884561CD7}"/>
          </ac:spMkLst>
        </pc:spChg>
      </pc:sldChg>
      <pc:sldChg chg="addSp modSp new mod setBg">
        <pc:chgData name="Artur Puławski" userId="2af77b003173f2df" providerId="LiveId" clId="{E7909370-2C5C-4D65-96EC-9C134B3900AB}" dt="2025-11-13T09:04:41.855" v="5538" actId="27636"/>
        <pc:sldMkLst>
          <pc:docMk/>
          <pc:sldMk cId="3462604069" sldId="352"/>
        </pc:sldMkLst>
        <pc:spChg chg="mod">
          <ac:chgData name="Artur Puławski" userId="2af77b003173f2df" providerId="LiveId" clId="{E7909370-2C5C-4D65-96EC-9C134B3900AB}" dt="2025-11-13T09:04:33.985" v="5535" actId="26606"/>
          <ac:spMkLst>
            <pc:docMk/>
            <pc:sldMk cId="3462604069" sldId="352"/>
            <ac:spMk id="2" creationId="{74390F22-9335-9B51-65A2-E7053CCC906E}"/>
          </ac:spMkLst>
        </pc:spChg>
        <pc:spChg chg="mod">
          <ac:chgData name="Artur Puławski" userId="2af77b003173f2df" providerId="LiveId" clId="{E7909370-2C5C-4D65-96EC-9C134B3900AB}" dt="2025-11-13T09:04:41.855" v="5538" actId="27636"/>
          <ac:spMkLst>
            <pc:docMk/>
            <pc:sldMk cId="3462604069" sldId="352"/>
            <ac:spMk id="3" creationId="{CE3AC904-3E0A-BD19-5EB7-093BE158E769}"/>
          </ac:spMkLst>
        </pc:spChg>
        <pc:spChg chg="add">
          <ac:chgData name="Artur Puławski" userId="2af77b003173f2df" providerId="LiveId" clId="{E7909370-2C5C-4D65-96EC-9C134B3900AB}" dt="2025-11-13T09:04:33.985" v="5535" actId="26606"/>
          <ac:spMkLst>
            <pc:docMk/>
            <pc:sldMk cId="3462604069" sldId="352"/>
            <ac:spMk id="8" creationId="{70DFC902-7D23-471A-B557-B6B6917D7A0D}"/>
          </ac:spMkLst>
        </pc:spChg>
        <pc:spChg chg="add">
          <ac:chgData name="Artur Puławski" userId="2af77b003173f2df" providerId="LiveId" clId="{E7909370-2C5C-4D65-96EC-9C134B3900AB}" dt="2025-11-13T09:04:33.985" v="5535" actId="26606"/>
          <ac:spMkLst>
            <pc:docMk/>
            <pc:sldMk cId="3462604069" sldId="352"/>
            <ac:spMk id="10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9:04:33.985" v="5535" actId="26606"/>
          <ac:spMkLst>
            <pc:docMk/>
            <pc:sldMk cId="3462604069" sldId="352"/>
            <ac:spMk id="12" creationId="{450D3AD2-FA80-415F-A9CE-54D884561CD7}"/>
          </ac:spMkLst>
        </pc:spChg>
      </pc:sldChg>
      <pc:sldChg chg="add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3717610352" sldId="352"/>
        </pc:sldMkLst>
      </pc:sldChg>
      <pc:sldChg chg="add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797107232" sldId="353"/>
        </pc:sldMkLst>
      </pc:sldChg>
      <pc:sldChg chg="addSp delSp modSp add mod setBg">
        <pc:chgData name="Artur Puławski" userId="2af77b003173f2df" providerId="LiveId" clId="{E7909370-2C5C-4D65-96EC-9C134B3900AB}" dt="2025-11-13T07:55:57.503" v="4476" actId="26606"/>
        <pc:sldMkLst>
          <pc:docMk/>
          <pc:sldMk cId="1426448502" sldId="353"/>
        </pc:sldMkLst>
        <pc:spChg chg="mod">
          <ac:chgData name="Artur Puławski" userId="2af77b003173f2df" providerId="LiveId" clId="{E7909370-2C5C-4D65-96EC-9C134B3900AB}" dt="2025-11-13T07:55:57.503" v="4476" actId="26606"/>
          <ac:spMkLst>
            <pc:docMk/>
            <pc:sldMk cId="1426448502" sldId="353"/>
            <ac:spMk id="2" creationId="{A6960074-2D10-BEC1-34C8-C1DDF9C6CC98}"/>
          </ac:spMkLst>
        </pc:spChg>
        <pc:spChg chg="del mod">
          <ac:chgData name="Artur Puławski" userId="2af77b003173f2df" providerId="LiveId" clId="{E7909370-2C5C-4D65-96EC-9C134B3900AB}" dt="2025-11-13T07:55:53.147" v="4475" actId="22"/>
          <ac:spMkLst>
            <pc:docMk/>
            <pc:sldMk cId="1426448502" sldId="353"/>
            <ac:spMk id="3" creationId="{CE42831F-C077-3B80-BD68-5A1599D5E16B}"/>
          </ac:spMkLst>
        </pc:spChg>
        <pc:spChg chg="add">
          <ac:chgData name="Artur Puławski" userId="2af77b003173f2df" providerId="LiveId" clId="{E7909370-2C5C-4D65-96EC-9C134B3900AB}" dt="2025-11-13T07:55:57.503" v="4476" actId="26606"/>
          <ac:spMkLst>
            <pc:docMk/>
            <pc:sldMk cId="1426448502" sldId="353"/>
            <ac:spMk id="10" creationId="{D12DDE76-C203-4047-9998-63900085B5E8}"/>
          </ac:spMkLst>
        </pc:spChg>
        <pc:picChg chg="add mod ord">
          <ac:chgData name="Artur Puławski" userId="2af77b003173f2df" providerId="LiveId" clId="{E7909370-2C5C-4D65-96EC-9C134B3900AB}" dt="2025-11-13T07:55:57.503" v="4476" actId="26606"/>
          <ac:picMkLst>
            <pc:docMk/>
            <pc:sldMk cId="1426448502" sldId="353"/>
            <ac:picMk id="5" creationId="{00830138-0765-0B05-E732-7361F49A68CD}"/>
          </ac:picMkLst>
        </pc:picChg>
      </pc:sldChg>
      <pc:sldChg chg="add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1514358386" sldId="354"/>
        </pc:sldMkLst>
      </pc:sldChg>
      <pc:sldChg chg="addSp modSp new mod ord setBg">
        <pc:chgData name="Artur Puławski" userId="2af77b003173f2df" providerId="LiveId" clId="{E7909370-2C5C-4D65-96EC-9C134B3900AB}" dt="2025-11-13T09:04:55.861" v="5540" actId="26606"/>
        <pc:sldMkLst>
          <pc:docMk/>
          <pc:sldMk cId="4094764064" sldId="354"/>
        </pc:sldMkLst>
        <pc:spChg chg="mod">
          <ac:chgData name="Artur Puławski" userId="2af77b003173f2df" providerId="LiveId" clId="{E7909370-2C5C-4D65-96EC-9C134B3900AB}" dt="2025-11-13T09:04:55.861" v="5540" actId="26606"/>
          <ac:spMkLst>
            <pc:docMk/>
            <pc:sldMk cId="4094764064" sldId="354"/>
            <ac:spMk id="2" creationId="{8748A7C8-83C3-327F-FB38-C339D921DA73}"/>
          </ac:spMkLst>
        </pc:spChg>
        <pc:spChg chg="mod">
          <ac:chgData name="Artur Puławski" userId="2af77b003173f2df" providerId="LiveId" clId="{E7909370-2C5C-4D65-96EC-9C134B3900AB}" dt="2025-11-13T09:04:55.861" v="5540" actId="26606"/>
          <ac:spMkLst>
            <pc:docMk/>
            <pc:sldMk cId="4094764064" sldId="354"/>
            <ac:spMk id="3" creationId="{B13C6E52-E0D4-078F-2005-BD1C33FE71B2}"/>
          </ac:spMkLst>
        </pc:spChg>
        <pc:spChg chg="add">
          <ac:chgData name="Artur Puławski" userId="2af77b003173f2df" providerId="LiveId" clId="{E7909370-2C5C-4D65-96EC-9C134B3900AB}" dt="2025-11-13T09:04:55.861" v="5540" actId="26606"/>
          <ac:spMkLst>
            <pc:docMk/>
            <pc:sldMk cId="4094764064" sldId="354"/>
            <ac:spMk id="8" creationId="{70DFC902-7D23-471A-B557-B6B6917D7A0D}"/>
          </ac:spMkLst>
        </pc:spChg>
        <pc:spChg chg="add">
          <ac:chgData name="Artur Puławski" userId="2af77b003173f2df" providerId="LiveId" clId="{E7909370-2C5C-4D65-96EC-9C134B3900AB}" dt="2025-11-13T09:04:55.861" v="5540" actId="26606"/>
          <ac:spMkLst>
            <pc:docMk/>
            <pc:sldMk cId="4094764064" sldId="354"/>
            <ac:spMk id="10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9:04:55.861" v="5540" actId="26606"/>
          <ac:spMkLst>
            <pc:docMk/>
            <pc:sldMk cId="4094764064" sldId="354"/>
            <ac:spMk id="12" creationId="{450D3AD2-FA80-415F-A9CE-54D884561CD7}"/>
          </ac:spMkLst>
        </pc:spChg>
      </pc:sldChg>
      <pc:sldChg chg="addSp del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492356217" sldId="355"/>
        </pc:sldMkLst>
      </pc:sldChg>
      <pc:sldChg chg="addSp modSp new mod ord setBg">
        <pc:chgData name="Artur Puławski" userId="2af77b003173f2df" providerId="LiveId" clId="{E7909370-2C5C-4D65-96EC-9C134B3900AB}" dt="2025-11-13T09:04:49.095" v="5539" actId="26606"/>
        <pc:sldMkLst>
          <pc:docMk/>
          <pc:sldMk cId="2858675390" sldId="355"/>
        </pc:sldMkLst>
        <pc:spChg chg="mod">
          <ac:chgData name="Artur Puławski" userId="2af77b003173f2df" providerId="LiveId" clId="{E7909370-2C5C-4D65-96EC-9C134B3900AB}" dt="2025-11-13T09:04:49.095" v="5539" actId="26606"/>
          <ac:spMkLst>
            <pc:docMk/>
            <pc:sldMk cId="2858675390" sldId="355"/>
            <ac:spMk id="2" creationId="{46FDACCC-FE59-8CD5-FB74-CE06E7F84070}"/>
          </ac:spMkLst>
        </pc:spChg>
        <pc:spChg chg="mod">
          <ac:chgData name="Artur Puławski" userId="2af77b003173f2df" providerId="LiveId" clId="{E7909370-2C5C-4D65-96EC-9C134B3900AB}" dt="2025-11-13T09:04:49.095" v="5539" actId="26606"/>
          <ac:spMkLst>
            <pc:docMk/>
            <pc:sldMk cId="2858675390" sldId="355"/>
            <ac:spMk id="3" creationId="{4961461A-D93E-9C06-1082-E32CEB2F0D14}"/>
          </ac:spMkLst>
        </pc:spChg>
        <pc:spChg chg="add">
          <ac:chgData name="Artur Puławski" userId="2af77b003173f2df" providerId="LiveId" clId="{E7909370-2C5C-4D65-96EC-9C134B3900AB}" dt="2025-11-13T09:04:49.095" v="5539" actId="26606"/>
          <ac:spMkLst>
            <pc:docMk/>
            <pc:sldMk cId="2858675390" sldId="355"/>
            <ac:spMk id="8" creationId="{70DFC902-7D23-471A-B557-B6B6917D7A0D}"/>
          </ac:spMkLst>
        </pc:spChg>
        <pc:spChg chg="add">
          <ac:chgData name="Artur Puławski" userId="2af77b003173f2df" providerId="LiveId" clId="{E7909370-2C5C-4D65-96EC-9C134B3900AB}" dt="2025-11-13T09:04:49.095" v="5539" actId="26606"/>
          <ac:spMkLst>
            <pc:docMk/>
            <pc:sldMk cId="2858675390" sldId="355"/>
            <ac:spMk id="10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9:04:49.095" v="5539" actId="26606"/>
          <ac:spMkLst>
            <pc:docMk/>
            <pc:sldMk cId="2858675390" sldId="355"/>
            <ac:spMk id="12" creationId="{450D3AD2-FA80-415F-A9CE-54D884561CD7}"/>
          </ac:spMkLst>
        </pc:spChg>
      </pc:sldChg>
      <pc:sldChg chg="addSp del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2473204032" sldId="356"/>
        </pc:sldMkLst>
      </pc:sldChg>
      <pc:sldChg chg="addSp modSp new mod setBg">
        <pc:chgData name="Artur Puławski" userId="2af77b003173f2df" providerId="LiveId" clId="{E7909370-2C5C-4D65-96EC-9C134B3900AB}" dt="2025-11-13T09:05:16.505" v="5552" actId="5793"/>
        <pc:sldMkLst>
          <pc:docMk/>
          <pc:sldMk cId="3110498561" sldId="356"/>
        </pc:sldMkLst>
        <pc:spChg chg="mod">
          <ac:chgData name="Artur Puławski" userId="2af77b003173f2df" providerId="LiveId" clId="{E7909370-2C5C-4D65-96EC-9C134B3900AB}" dt="2025-11-13T09:04:59.896" v="5541" actId="26606"/>
          <ac:spMkLst>
            <pc:docMk/>
            <pc:sldMk cId="3110498561" sldId="356"/>
            <ac:spMk id="2" creationId="{2FA9B40B-0910-1EEB-ECF0-5586938F8DEA}"/>
          </ac:spMkLst>
        </pc:spChg>
        <pc:spChg chg="mod">
          <ac:chgData name="Artur Puławski" userId="2af77b003173f2df" providerId="LiveId" clId="{E7909370-2C5C-4D65-96EC-9C134B3900AB}" dt="2025-11-13T09:05:16.505" v="5552" actId="5793"/>
          <ac:spMkLst>
            <pc:docMk/>
            <pc:sldMk cId="3110498561" sldId="356"/>
            <ac:spMk id="3" creationId="{7825A044-EBB6-6BDD-22B9-BAB768214095}"/>
          </ac:spMkLst>
        </pc:spChg>
        <pc:spChg chg="add">
          <ac:chgData name="Artur Puławski" userId="2af77b003173f2df" providerId="LiveId" clId="{E7909370-2C5C-4D65-96EC-9C134B3900AB}" dt="2025-11-13T09:04:59.896" v="5541" actId="26606"/>
          <ac:spMkLst>
            <pc:docMk/>
            <pc:sldMk cId="3110498561" sldId="356"/>
            <ac:spMk id="8" creationId="{70DFC902-7D23-471A-B557-B6B6917D7A0D}"/>
          </ac:spMkLst>
        </pc:spChg>
        <pc:spChg chg="add">
          <ac:chgData name="Artur Puławski" userId="2af77b003173f2df" providerId="LiveId" clId="{E7909370-2C5C-4D65-96EC-9C134B3900AB}" dt="2025-11-13T09:04:59.896" v="5541" actId="26606"/>
          <ac:spMkLst>
            <pc:docMk/>
            <pc:sldMk cId="3110498561" sldId="356"/>
            <ac:spMk id="10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9:04:59.896" v="5541" actId="26606"/>
          <ac:spMkLst>
            <pc:docMk/>
            <pc:sldMk cId="3110498561" sldId="356"/>
            <ac:spMk id="12" creationId="{450D3AD2-FA80-415F-A9CE-54D884561CD7}"/>
          </ac:spMkLst>
        </pc:spChg>
      </pc:sldChg>
      <pc:sldChg chg="addSp modSp new mod setBg">
        <pc:chgData name="Artur Puławski" userId="2af77b003173f2df" providerId="LiveId" clId="{E7909370-2C5C-4D65-96EC-9C134B3900AB}" dt="2025-11-13T09:05:28.639" v="5553" actId="26606"/>
        <pc:sldMkLst>
          <pc:docMk/>
          <pc:sldMk cId="3128262262" sldId="357"/>
        </pc:sldMkLst>
        <pc:spChg chg="mod">
          <ac:chgData name="Artur Puławski" userId="2af77b003173f2df" providerId="LiveId" clId="{E7909370-2C5C-4D65-96EC-9C134B3900AB}" dt="2025-11-13T09:05:28.639" v="5553" actId="26606"/>
          <ac:spMkLst>
            <pc:docMk/>
            <pc:sldMk cId="3128262262" sldId="357"/>
            <ac:spMk id="2" creationId="{C2CCD1B0-2977-BF6A-2EF0-513F58D2C66C}"/>
          </ac:spMkLst>
        </pc:spChg>
        <pc:spChg chg="mod">
          <ac:chgData name="Artur Puławski" userId="2af77b003173f2df" providerId="LiveId" clId="{E7909370-2C5C-4D65-96EC-9C134B3900AB}" dt="2025-11-13T09:05:28.639" v="5553" actId="26606"/>
          <ac:spMkLst>
            <pc:docMk/>
            <pc:sldMk cId="3128262262" sldId="357"/>
            <ac:spMk id="3" creationId="{C3C6DEB3-EE1A-911E-A77A-102EDF616F1D}"/>
          </ac:spMkLst>
        </pc:spChg>
        <pc:spChg chg="add">
          <ac:chgData name="Artur Puławski" userId="2af77b003173f2df" providerId="LiveId" clId="{E7909370-2C5C-4D65-96EC-9C134B3900AB}" dt="2025-11-13T09:05:28.639" v="5553" actId="26606"/>
          <ac:spMkLst>
            <pc:docMk/>
            <pc:sldMk cId="3128262262" sldId="357"/>
            <ac:spMk id="8" creationId="{70DFC902-7D23-471A-B557-B6B6917D7A0D}"/>
          </ac:spMkLst>
        </pc:spChg>
        <pc:spChg chg="add">
          <ac:chgData name="Artur Puławski" userId="2af77b003173f2df" providerId="LiveId" clId="{E7909370-2C5C-4D65-96EC-9C134B3900AB}" dt="2025-11-13T09:05:28.639" v="5553" actId="26606"/>
          <ac:spMkLst>
            <pc:docMk/>
            <pc:sldMk cId="3128262262" sldId="357"/>
            <ac:spMk id="10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9:05:28.639" v="5553" actId="26606"/>
          <ac:spMkLst>
            <pc:docMk/>
            <pc:sldMk cId="3128262262" sldId="357"/>
            <ac:spMk id="12" creationId="{450D3AD2-FA80-415F-A9CE-54D884561CD7}"/>
          </ac:spMkLst>
        </pc:spChg>
      </pc:sldChg>
      <pc:sldChg chg="addSp delSp modSp add del mod setBg">
        <pc:chgData name="Artur Puławski" userId="2af77b003173f2df" providerId="LiveId" clId="{E7909370-2C5C-4D65-96EC-9C134B3900AB}" dt="2025-11-13T07:08:27.620" v="3860" actId="47"/>
        <pc:sldMkLst>
          <pc:docMk/>
          <pc:sldMk cId="3732018455" sldId="357"/>
        </pc:sldMkLst>
      </pc:sldChg>
      <pc:sldChg chg="add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3047862411" sldId="358"/>
        </pc:sldMkLst>
      </pc:sldChg>
      <pc:sldChg chg="addSp delSp modSp new mod setBg">
        <pc:chgData name="Artur Puławski" userId="2af77b003173f2df" providerId="LiveId" clId="{E7909370-2C5C-4D65-96EC-9C134B3900AB}" dt="2025-11-13T09:06:48.559" v="5565" actId="14100"/>
        <pc:sldMkLst>
          <pc:docMk/>
          <pc:sldMk cId="4038985944" sldId="358"/>
        </pc:sldMkLst>
        <pc:spChg chg="mod">
          <ac:chgData name="Artur Puławski" userId="2af77b003173f2df" providerId="LiveId" clId="{E7909370-2C5C-4D65-96EC-9C134B3900AB}" dt="2025-11-13T09:06:15.966" v="5559" actId="26606"/>
          <ac:spMkLst>
            <pc:docMk/>
            <pc:sldMk cId="4038985944" sldId="358"/>
            <ac:spMk id="2" creationId="{47616551-26DD-306A-B689-BC510E6E64D7}"/>
          </ac:spMkLst>
        </pc:spChg>
        <pc:spChg chg="del mod">
          <ac:chgData name="Artur Puławski" userId="2af77b003173f2df" providerId="LiveId" clId="{E7909370-2C5C-4D65-96EC-9C134B3900AB}" dt="2025-11-13T08:05:10.624" v="4605"/>
          <ac:spMkLst>
            <pc:docMk/>
            <pc:sldMk cId="4038985944" sldId="358"/>
            <ac:spMk id="3" creationId="{D6AD6360-1CDA-E3BF-378D-9748BC2D98AC}"/>
          </ac:spMkLst>
        </pc:spChg>
        <pc:spChg chg="add del">
          <ac:chgData name="Artur Puławski" userId="2af77b003173f2df" providerId="LiveId" clId="{E7909370-2C5C-4D65-96EC-9C134B3900AB}" dt="2025-11-13T09:05:39.198" v="5554" actId="26606"/>
          <ac:spMkLst>
            <pc:docMk/>
            <pc:sldMk cId="4038985944" sldId="358"/>
            <ac:spMk id="9" creationId="{D12DDE76-C203-4047-9998-63900085B5E8}"/>
          </ac:spMkLst>
        </pc:spChg>
        <pc:spChg chg="add del">
          <ac:chgData name="Artur Puławski" userId="2af77b003173f2df" providerId="LiveId" clId="{E7909370-2C5C-4D65-96EC-9C134B3900AB}" dt="2025-11-13T09:06:02.875" v="5557" actId="26606"/>
          <ac:spMkLst>
            <pc:docMk/>
            <pc:sldMk cId="4038985944" sldId="358"/>
            <ac:spMk id="14" creationId="{70DFC902-7D23-471A-B557-B6B6917D7A0D}"/>
          </ac:spMkLst>
        </pc:spChg>
        <pc:spChg chg="add del">
          <ac:chgData name="Artur Puławski" userId="2af77b003173f2df" providerId="LiveId" clId="{E7909370-2C5C-4D65-96EC-9C134B3900AB}" dt="2025-11-13T09:06:02.875" v="5557" actId="26606"/>
          <ac:spMkLst>
            <pc:docMk/>
            <pc:sldMk cId="4038985944" sldId="358"/>
            <ac:spMk id="16" creationId="{A55D5633-D557-4DCA-982C-FF36EB7A1C00}"/>
          </ac:spMkLst>
        </pc:spChg>
        <pc:spChg chg="add del">
          <ac:chgData name="Artur Puławski" userId="2af77b003173f2df" providerId="LiveId" clId="{E7909370-2C5C-4D65-96EC-9C134B3900AB}" dt="2025-11-13T09:06:15.966" v="5559" actId="26606"/>
          <ac:spMkLst>
            <pc:docMk/>
            <pc:sldMk cId="4038985944" sldId="358"/>
            <ac:spMk id="21" creationId="{A8384FB5-9ADC-4DDC-881B-597D56F5B15D}"/>
          </ac:spMkLst>
        </pc:spChg>
        <pc:spChg chg="add del">
          <ac:chgData name="Artur Puławski" userId="2af77b003173f2df" providerId="LiveId" clId="{E7909370-2C5C-4D65-96EC-9C134B3900AB}" dt="2025-11-13T09:06:15.966" v="5559" actId="26606"/>
          <ac:spMkLst>
            <pc:docMk/>
            <pc:sldMk cId="4038985944" sldId="358"/>
            <ac:spMk id="23" creationId="{91E5A9A7-95C6-4F4F-B00E-C82E07FE62EF}"/>
          </ac:spMkLst>
        </pc:spChg>
        <pc:spChg chg="add del">
          <ac:chgData name="Artur Puławski" userId="2af77b003173f2df" providerId="LiveId" clId="{E7909370-2C5C-4D65-96EC-9C134B3900AB}" dt="2025-11-13T09:06:15.966" v="5559" actId="26606"/>
          <ac:spMkLst>
            <pc:docMk/>
            <pc:sldMk cId="4038985944" sldId="358"/>
            <ac:spMk id="25" creationId="{D07DD2DE-F619-49DD-B5E7-03A290FF4ED1}"/>
          </ac:spMkLst>
        </pc:spChg>
        <pc:spChg chg="add del">
          <ac:chgData name="Artur Puławski" userId="2af77b003173f2df" providerId="LiveId" clId="{E7909370-2C5C-4D65-96EC-9C134B3900AB}" dt="2025-11-13T09:06:15.966" v="5559" actId="26606"/>
          <ac:spMkLst>
            <pc:docMk/>
            <pc:sldMk cId="4038985944" sldId="358"/>
            <ac:spMk id="27" creationId="{85149191-5F60-4A28-AAFF-039F96B0F3EC}"/>
          </ac:spMkLst>
        </pc:spChg>
        <pc:spChg chg="add del">
          <ac:chgData name="Artur Puławski" userId="2af77b003173f2df" providerId="LiveId" clId="{E7909370-2C5C-4D65-96EC-9C134B3900AB}" dt="2025-11-13T09:06:15.966" v="5559" actId="26606"/>
          <ac:spMkLst>
            <pc:docMk/>
            <pc:sldMk cId="4038985944" sldId="358"/>
            <ac:spMk id="29" creationId="{F8260ED5-17F7-4158-B241-D51DD4CF1B7E}"/>
          </ac:spMkLst>
        </pc:spChg>
        <pc:spChg chg="add del">
          <ac:chgData name="Artur Puławski" userId="2af77b003173f2df" providerId="LiveId" clId="{E7909370-2C5C-4D65-96EC-9C134B3900AB}" dt="2025-11-13T09:06:25.135" v="5562" actId="26606"/>
          <ac:spMkLst>
            <pc:docMk/>
            <pc:sldMk cId="4038985944" sldId="358"/>
            <ac:spMk id="34" creationId="{BACC6370-2D7E-4714-9D71-7542949D7D5D}"/>
          </ac:spMkLst>
        </pc:spChg>
        <pc:spChg chg="add del">
          <ac:chgData name="Artur Puławski" userId="2af77b003173f2df" providerId="LiveId" clId="{E7909370-2C5C-4D65-96EC-9C134B3900AB}" dt="2025-11-13T09:06:25.135" v="5562" actId="26606"/>
          <ac:spMkLst>
            <pc:docMk/>
            <pc:sldMk cId="4038985944" sldId="358"/>
            <ac:spMk id="36" creationId="{F68B3F68-107C-434F-AA38-110D5EA91B85}"/>
          </ac:spMkLst>
        </pc:spChg>
        <pc:spChg chg="add del">
          <ac:chgData name="Artur Puławski" userId="2af77b003173f2df" providerId="LiveId" clId="{E7909370-2C5C-4D65-96EC-9C134B3900AB}" dt="2025-11-13T09:06:25.135" v="5562" actId="26606"/>
          <ac:spMkLst>
            <pc:docMk/>
            <pc:sldMk cId="4038985944" sldId="358"/>
            <ac:spMk id="38" creationId="{AAD0DBB9-1A4B-4391-81D4-CB19F9AB918A}"/>
          </ac:spMkLst>
        </pc:spChg>
        <pc:spChg chg="add del">
          <ac:chgData name="Artur Puławski" userId="2af77b003173f2df" providerId="LiveId" clId="{E7909370-2C5C-4D65-96EC-9C134B3900AB}" dt="2025-11-13T09:06:25.135" v="5562" actId="26606"/>
          <ac:spMkLst>
            <pc:docMk/>
            <pc:sldMk cId="4038985944" sldId="358"/>
            <ac:spMk id="40" creationId="{063BBA22-50EA-4C4D-BE05-F1CE4E63AA56}"/>
          </ac:spMkLst>
        </pc:spChg>
        <pc:spChg chg="add">
          <ac:chgData name="Artur Puławski" userId="2af77b003173f2df" providerId="LiveId" clId="{E7909370-2C5C-4D65-96EC-9C134B3900AB}" dt="2025-11-13T09:06:25.135" v="5562" actId="26606"/>
          <ac:spMkLst>
            <pc:docMk/>
            <pc:sldMk cId="4038985944" sldId="358"/>
            <ac:spMk id="45" creationId="{BACC6370-2D7E-4714-9D71-7542949D7D5D}"/>
          </ac:spMkLst>
        </pc:spChg>
        <pc:spChg chg="add">
          <ac:chgData name="Artur Puławski" userId="2af77b003173f2df" providerId="LiveId" clId="{E7909370-2C5C-4D65-96EC-9C134B3900AB}" dt="2025-11-13T09:06:25.135" v="5562" actId="26606"/>
          <ac:spMkLst>
            <pc:docMk/>
            <pc:sldMk cId="4038985944" sldId="358"/>
            <ac:spMk id="47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9:06:25.135" v="5562" actId="26606"/>
          <ac:spMkLst>
            <pc:docMk/>
            <pc:sldMk cId="4038985944" sldId="358"/>
            <ac:spMk id="49" creationId="{AAD0DBB9-1A4B-4391-81D4-CB19F9AB918A}"/>
          </ac:spMkLst>
        </pc:spChg>
        <pc:spChg chg="add">
          <ac:chgData name="Artur Puławski" userId="2af77b003173f2df" providerId="LiveId" clId="{E7909370-2C5C-4D65-96EC-9C134B3900AB}" dt="2025-11-13T09:06:25.135" v="5562" actId="26606"/>
          <ac:spMkLst>
            <pc:docMk/>
            <pc:sldMk cId="4038985944" sldId="358"/>
            <ac:spMk id="51" creationId="{063BBA22-50EA-4C4D-BE05-F1CE4E63AA56}"/>
          </ac:spMkLst>
        </pc:spChg>
        <pc:graphicFrameChg chg="add mod modGraphic">
          <ac:chgData name="Artur Puławski" userId="2af77b003173f2df" providerId="LiveId" clId="{E7909370-2C5C-4D65-96EC-9C134B3900AB}" dt="2025-11-13T09:06:48.559" v="5565" actId="14100"/>
          <ac:graphicFrameMkLst>
            <pc:docMk/>
            <pc:sldMk cId="4038985944" sldId="358"/>
            <ac:graphicFrameMk id="4" creationId="{BBE704E0-1857-C3F1-9019-C84554A7C378}"/>
          </ac:graphicFrameMkLst>
        </pc:graphicFrameChg>
      </pc:sldChg>
      <pc:sldChg chg="addSp delSp modSp new del mod setBg">
        <pc:chgData name="Artur Puławski" userId="2af77b003173f2df" providerId="LiveId" clId="{E7909370-2C5C-4D65-96EC-9C134B3900AB}" dt="2025-11-13T07:08:27.620" v="3860" actId="47"/>
        <pc:sldMkLst>
          <pc:docMk/>
          <pc:sldMk cId="2772606721" sldId="359"/>
        </pc:sldMkLst>
      </pc:sldChg>
      <pc:sldChg chg="addSp delSp modSp new mod setBg">
        <pc:chgData name="Artur Puławski" userId="2af77b003173f2df" providerId="LiveId" clId="{E7909370-2C5C-4D65-96EC-9C134B3900AB}" dt="2025-11-13T09:07:11.242" v="5568" actId="14100"/>
        <pc:sldMkLst>
          <pc:docMk/>
          <pc:sldMk cId="3833766376" sldId="359"/>
        </pc:sldMkLst>
        <pc:spChg chg="mod">
          <ac:chgData name="Artur Puławski" userId="2af77b003173f2df" providerId="LiveId" clId="{E7909370-2C5C-4D65-96EC-9C134B3900AB}" dt="2025-11-13T09:07:05.474" v="5566" actId="26606"/>
          <ac:spMkLst>
            <pc:docMk/>
            <pc:sldMk cId="3833766376" sldId="359"/>
            <ac:spMk id="2" creationId="{3EE84082-8727-3E3F-E3BF-704C6AB20A90}"/>
          </ac:spMkLst>
        </pc:spChg>
        <pc:spChg chg="del mod">
          <ac:chgData name="Artur Puławski" userId="2af77b003173f2df" providerId="LiveId" clId="{E7909370-2C5C-4D65-96EC-9C134B3900AB}" dt="2025-11-13T08:06:06.547" v="4643"/>
          <ac:spMkLst>
            <pc:docMk/>
            <pc:sldMk cId="3833766376" sldId="359"/>
            <ac:spMk id="3" creationId="{AE651637-6F32-01C1-4F4C-17D21B61362F}"/>
          </ac:spMkLst>
        </pc:spChg>
        <pc:spChg chg="add del">
          <ac:chgData name="Artur Puławski" userId="2af77b003173f2df" providerId="LiveId" clId="{E7909370-2C5C-4D65-96EC-9C134B3900AB}" dt="2025-11-13T09:07:05.474" v="5566" actId="26606"/>
          <ac:spMkLst>
            <pc:docMk/>
            <pc:sldMk cId="3833766376" sldId="359"/>
            <ac:spMk id="9" creationId="{D12DDE76-C203-4047-9998-63900085B5E8}"/>
          </ac:spMkLst>
        </pc:spChg>
        <pc:spChg chg="add">
          <ac:chgData name="Artur Puławski" userId="2af77b003173f2df" providerId="LiveId" clId="{E7909370-2C5C-4D65-96EC-9C134B3900AB}" dt="2025-11-13T09:07:05.474" v="5566" actId="26606"/>
          <ac:spMkLst>
            <pc:docMk/>
            <pc:sldMk cId="3833766376" sldId="359"/>
            <ac:spMk id="14" creationId="{BACC6370-2D7E-4714-9D71-7542949D7D5D}"/>
          </ac:spMkLst>
        </pc:spChg>
        <pc:spChg chg="add">
          <ac:chgData name="Artur Puławski" userId="2af77b003173f2df" providerId="LiveId" clId="{E7909370-2C5C-4D65-96EC-9C134B3900AB}" dt="2025-11-13T09:07:05.474" v="5566" actId="26606"/>
          <ac:spMkLst>
            <pc:docMk/>
            <pc:sldMk cId="3833766376" sldId="359"/>
            <ac:spMk id="16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9:07:05.474" v="5566" actId="26606"/>
          <ac:spMkLst>
            <pc:docMk/>
            <pc:sldMk cId="3833766376" sldId="359"/>
            <ac:spMk id="18" creationId="{AAD0DBB9-1A4B-4391-81D4-CB19F9AB918A}"/>
          </ac:spMkLst>
        </pc:spChg>
        <pc:spChg chg="add">
          <ac:chgData name="Artur Puławski" userId="2af77b003173f2df" providerId="LiveId" clId="{E7909370-2C5C-4D65-96EC-9C134B3900AB}" dt="2025-11-13T09:07:05.474" v="5566" actId="26606"/>
          <ac:spMkLst>
            <pc:docMk/>
            <pc:sldMk cId="3833766376" sldId="359"/>
            <ac:spMk id="20" creationId="{063BBA22-50EA-4C4D-BE05-F1CE4E63AA56}"/>
          </ac:spMkLst>
        </pc:spChg>
        <pc:graphicFrameChg chg="add mod modGraphic">
          <ac:chgData name="Artur Puławski" userId="2af77b003173f2df" providerId="LiveId" clId="{E7909370-2C5C-4D65-96EC-9C134B3900AB}" dt="2025-11-13T09:07:11.242" v="5568" actId="14100"/>
          <ac:graphicFrameMkLst>
            <pc:docMk/>
            <pc:sldMk cId="3833766376" sldId="359"/>
            <ac:graphicFrameMk id="4" creationId="{F3AC2591-6D46-BC36-F094-FA522EEC4AC0}"/>
          </ac:graphicFrameMkLst>
        </pc:graphicFrameChg>
      </pc:sldChg>
      <pc:sldChg chg="addSp delSp modSp add del mod ord setBg setClrOvrMap">
        <pc:chgData name="Artur Puławski" userId="2af77b003173f2df" providerId="LiveId" clId="{E7909370-2C5C-4D65-96EC-9C134B3900AB}" dt="2025-11-13T07:08:32.712" v="3861" actId="47"/>
        <pc:sldMkLst>
          <pc:docMk/>
          <pc:sldMk cId="202710043" sldId="360"/>
        </pc:sldMkLst>
      </pc:sldChg>
      <pc:sldChg chg="addSp delSp modSp new mod setBg">
        <pc:chgData name="Artur Puławski" userId="2af77b003173f2df" providerId="LiveId" clId="{E7909370-2C5C-4D65-96EC-9C134B3900AB}" dt="2025-11-13T09:07:16.283" v="5569" actId="26606"/>
        <pc:sldMkLst>
          <pc:docMk/>
          <pc:sldMk cId="3454276392" sldId="360"/>
        </pc:sldMkLst>
        <pc:spChg chg="mod">
          <ac:chgData name="Artur Puławski" userId="2af77b003173f2df" providerId="LiveId" clId="{E7909370-2C5C-4D65-96EC-9C134B3900AB}" dt="2025-11-13T09:07:16.283" v="5569" actId="26606"/>
          <ac:spMkLst>
            <pc:docMk/>
            <pc:sldMk cId="3454276392" sldId="360"/>
            <ac:spMk id="2" creationId="{F6662F35-8CAD-A0D1-899B-31DBAA9E178E}"/>
          </ac:spMkLst>
        </pc:spChg>
        <pc:spChg chg="del mod">
          <ac:chgData name="Artur Puławski" userId="2af77b003173f2df" providerId="LiveId" clId="{E7909370-2C5C-4D65-96EC-9C134B3900AB}" dt="2025-11-13T08:07:54.592" v="4666"/>
          <ac:spMkLst>
            <pc:docMk/>
            <pc:sldMk cId="3454276392" sldId="360"/>
            <ac:spMk id="3" creationId="{864E0B8F-D584-62AA-00E6-5E6C7BA35B3D}"/>
          </ac:spMkLst>
        </pc:spChg>
        <pc:spChg chg="add del">
          <ac:chgData name="Artur Puławski" userId="2af77b003173f2df" providerId="LiveId" clId="{E7909370-2C5C-4D65-96EC-9C134B3900AB}" dt="2025-11-13T08:08:37.875" v="4706" actId="26606"/>
          <ac:spMkLst>
            <pc:docMk/>
            <pc:sldMk cId="3454276392" sldId="360"/>
            <ac:spMk id="9" creationId="{D12DDE76-C203-4047-9998-63900085B5E8}"/>
          </ac:spMkLst>
        </pc:spChg>
        <pc:spChg chg="add del">
          <ac:chgData name="Artur Puławski" userId="2af77b003173f2df" providerId="LiveId" clId="{E7909370-2C5C-4D65-96EC-9C134B3900AB}" dt="2025-11-13T09:07:16.283" v="5569" actId="26606"/>
          <ac:spMkLst>
            <pc:docMk/>
            <pc:sldMk cId="3454276392" sldId="360"/>
            <ac:spMk id="11" creationId="{D12DDE76-C203-4047-9998-63900085B5E8}"/>
          </ac:spMkLst>
        </pc:spChg>
        <pc:spChg chg="add">
          <ac:chgData name="Artur Puławski" userId="2af77b003173f2df" providerId="LiveId" clId="{E7909370-2C5C-4D65-96EC-9C134B3900AB}" dt="2025-11-13T09:07:16.283" v="5569" actId="26606"/>
          <ac:spMkLst>
            <pc:docMk/>
            <pc:sldMk cId="3454276392" sldId="360"/>
            <ac:spMk id="16" creationId="{BACC6370-2D7E-4714-9D71-7542949D7D5D}"/>
          </ac:spMkLst>
        </pc:spChg>
        <pc:spChg chg="add">
          <ac:chgData name="Artur Puławski" userId="2af77b003173f2df" providerId="LiveId" clId="{E7909370-2C5C-4D65-96EC-9C134B3900AB}" dt="2025-11-13T09:07:16.283" v="5569" actId="26606"/>
          <ac:spMkLst>
            <pc:docMk/>
            <pc:sldMk cId="3454276392" sldId="360"/>
            <ac:spMk id="18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9:07:16.283" v="5569" actId="26606"/>
          <ac:spMkLst>
            <pc:docMk/>
            <pc:sldMk cId="3454276392" sldId="360"/>
            <ac:spMk id="20" creationId="{AAD0DBB9-1A4B-4391-81D4-CB19F9AB918A}"/>
          </ac:spMkLst>
        </pc:spChg>
        <pc:spChg chg="add">
          <ac:chgData name="Artur Puławski" userId="2af77b003173f2df" providerId="LiveId" clId="{E7909370-2C5C-4D65-96EC-9C134B3900AB}" dt="2025-11-13T09:07:16.283" v="5569" actId="26606"/>
          <ac:spMkLst>
            <pc:docMk/>
            <pc:sldMk cId="3454276392" sldId="360"/>
            <ac:spMk id="22" creationId="{063BBA22-50EA-4C4D-BE05-F1CE4E63AA56}"/>
          </ac:spMkLst>
        </pc:spChg>
        <pc:graphicFrameChg chg="add mod modGraphic">
          <ac:chgData name="Artur Puławski" userId="2af77b003173f2df" providerId="LiveId" clId="{E7909370-2C5C-4D65-96EC-9C134B3900AB}" dt="2025-11-13T09:07:16.283" v="5569" actId="26606"/>
          <ac:graphicFrameMkLst>
            <pc:docMk/>
            <pc:sldMk cId="3454276392" sldId="360"/>
            <ac:graphicFrameMk id="4" creationId="{BBA9B7E0-48FA-9D13-5A72-398B46D96141}"/>
          </ac:graphicFrameMkLst>
        </pc:graphicFrameChg>
      </pc:sldChg>
      <pc:sldChg chg="addSp modSp new mod setBg">
        <pc:chgData name="Artur Puławski" userId="2af77b003173f2df" providerId="LiveId" clId="{E7909370-2C5C-4D65-96EC-9C134B3900AB}" dt="2025-11-13T09:02:16.823" v="5510" actId="27636"/>
        <pc:sldMkLst>
          <pc:docMk/>
          <pc:sldMk cId="148545651" sldId="361"/>
        </pc:sldMkLst>
        <pc:spChg chg="mod">
          <ac:chgData name="Artur Puławski" userId="2af77b003173f2df" providerId="LiveId" clId="{E7909370-2C5C-4D65-96EC-9C134B3900AB}" dt="2025-11-13T09:02:07.114" v="5504" actId="26606"/>
          <ac:spMkLst>
            <pc:docMk/>
            <pc:sldMk cId="148545651" sldId="361"/>
            <ac:spMk id="2" creationId="{71568C78-7B26-91C3-1B1D-24BBB38739C4}"/>
          </ac:spMkLst>
        </pc:spChg>
        <pc:spChg chg="mod">
          <ac:chgData name="Artur Puławski" userId="2af77b003173f2df" providerId="LiveId" clId="{E7909370-2C5C-4D65-96EC-9C134B3900AB}" dt="2025-11-13T09:02:16.823" v="5510" actId="27636"/>
          <ac:spMkLst>
            <pc:docMk/>
            <pc:sldMk cId="148545651" sldId="361"/>
            <ac:spMk id="3" creationId="{0A722A0E-E67F-7BEE-9664-C8BC6D622432}"/>
          </ac:spMkLst>
        </pc:spChg>
        <pc:spChg chg="add">
          <ac:chgData name="Artur Puławski" userId="2af77b003173f2df" providerId="LiveId" clId="{E7909370-2C5C-4D65-96EC-9C134B3900AB}" dt="2025-11-13T09:02:07.114" v="5504" actId="26606"/>
          <ac:spMkLst>
            <pc:docMk/>
            <pc:sldMk cId="148545651" sldId="361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9:02:07.114" v="5504" actId="26606"/>
          <ac:spMkLst>
            <pc:docMk/>
            <pc:sldMk cId="148545651" sldId="361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9:02:07.114" v="5504" actId="26606"/>
          <ac:spMkLst>
            <pc:docMk/>
            <pc:sldMk cId="148545651" sldId="361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9:02:07.114" v="5504" actId="26606"/>
          <ac:spMkLst>
            <pc:docMk/>
            <pc:sldMk cId="148545651" sldId="361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9:02:07.114" v="5504" actId="26606"/>
          <ac:spMkLst>
            <pc:docMk/>
            <pc:sldMk cId="148545651" sldId="361"/>
            <ac:spMk id="16" creationId="{53E5B1A8-3AC9-4BD1-9BBC-78CA94F2D1BA}"/>
          </ac:spMkLst>
        </pc:spChg>
      </pc:sldChg>
      <pc:sldChg chg="addSp delSp modSp add del mod ord">
        <pc:chgData name="Artur Puławski" userId="2af77b003173f2df" providerId="LiveId" clId="{E7909370-2C5C-4D65-96EC-9C134B3900AB}" dt="2025-11-13T07:08:27.620" v="3860" actId="47"/>
        <pc:sldMkLst>
          <pc:docMk/>
          <pc:sldMk cId="1469279870" sldId="361"/>
        </pc:sldMkLst>
      </pc:sldChg>
      <pc:sldChg chg="addSp modSp new mod setBg">
        <pc:chgData name="Artur Puławski" userId="2af77b003173f2df" providerId="LiveId" clId="{E7909370-2C5C-4D65-96EC-9C134B3900AB}" dt="2025-11-13T09:02:35.953" v="5511" actId="26606"/>
        <pc:sldMkLst>
          <pc:docMk/>
          <pc:sldMk cId="422494349" sldId="362"/>
        </pc:sldMkLst>
        <pc:spChg chg="mod">
          <ac:chgData name="Artur Puławski" userId="2af77b003173f2df" providerId="LiveId" clId="{E7909370-2C5C-4D65-96EC-9C134B3900AB}" dt="2025-11-13T09:02:35.953" v="5511" actId="26606"/>
          <ac:spMkLst>
            <pc:docMk/>
            <pc:sldMk cId="422494349" sldId="362"/>
            <ac:spMk id="2" creationId="{80326732-44B2-7533-5B3C-9FFD0DD08990}"/>
          </ac:spMkLst>
        </pc:spChg>
        <pc:spChg chg="mod">
          <ac:chgData name="Artur Puławski" userId="2af77b003173f2df" providerId="LiveId" clId="{E7909370-2C5C-4D65-96EC-9C134B3900AB}" dt="2025-11-13T09:02:35.953" v="5511" actId="26606"/>
          <ac:spMkLst>
            <pc:docMk/>
            <pc:sldMk cId="422494349" sldId="362"/>
            <ac:spMk id="3" creationId="{557A4341-FDFD-66B6-4BC2-D90B4AD6C2E5}"/>
          </ac:spMkLst>
        </pc:spChg>
        <pc:spChg chg="add">
          <ac:chgData name="Artur Puławski" userId="2af77b003173f2df" providerId="LiveId" clId="{E7909370-2C5C-4D65-96EC-9C134B3900AB}" dt="2025-11-13T09:02:35.953" v="5511" actId="26606"/>
          <ac:spMkLst>
            <pc:docMk/>
            <pc:sldMk cId="422494349" sldId="362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9:02:35.953" v="5511" actId="26606"/>
          <ac:spMkLst>
            <pc:docMk/>
            <pc:sldMk cId="422494349" sldId="362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9:02:35.953" v="5511" actId="26606"/>
          <ac:spMkLst>
            <pc:docMk/>
            <pc:sldMk cId="422494349" sldId="362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9:02:35.953" v="5511" actId="26606"/>
          <ac:spMkLst>
            <pc:docMk/>
            <pc:sldMk cId="422494349" sldId="362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9:02:35.953" v="5511" actId="26606"/>
          <ac:spMkLst>
            <pc:docMk/>
            <pc:sldMk cId="422494349" sldId="362"/>
            <ac:spMk id="16" creationId="{53E5B1A8-3AC9-4BD1-9BBC-78CA94F2D1BA}"/>
          </ac:spMkLst>
        </pc:spChg>
      </pc:sldChg>
      <pc:sldChg chg="addSp modSp new mod setBg">
        <pc:chgData name="Artur Puławski" userId="2af77b003173f2df" providerId="LiveId" clId="{E7909370-2C5C-4D65-96EC-9C134B3900AB}" dt="2025-11-13T09:02:44.780" v="5512" actId="26606"/>
        <pc:sldMkLst>
          <pc:docMk/>
          <pc:sldMk cId="2181564962" sldId="363"/>
        </pc:sldMkLst>
        <pc:spChg chg="mod">
          <ac:chgData name="Artur Puławski" userId="2af77b003173f2df" providerId="LiveId" clId="{E7909370-2C5C-4D65-96EC-9C134B3900AB}" dt="2025-11-13T09:02:44.780" v="5512" actId="26606"/>
          <ac:spMkLst>
            <pc:docMk/>
            <pc:sldMk cId="2181564962" sldId="363"/>
            <ac:spMk id="2" creationId="{31961D80-96B0-13FE-E5F7-318AFD8A783F}"/>
          </ac:spMkLst>
        </pc:spChg>
        <pc:spChg chg="mod">
          <ac:chgData name="Artur Puławski" userId="2af77b003173f2df" providerId="LiveId" clId="{E7909370-2C5C-4D65-96EC-9C134B3900AB}" dt="2025-11-13T09:02:44.780" v="5512" actId="26606"/>
          <ac:spMkLst>
            <pc:docMk/>
            <pc:sldMk cId="2181564962" sldId="363"/>
            <ac:spMk id="3" creationId="{1607DC8C-D524-7957-FEB5-B4C5B2F448CC}"/>
          </ac:spMkLst>
        </pc:spChg>
        <pc:spChg chg="add">
          <ac:chgData name="Artur Puławski" userId="2af77b003173f2df" providerId="LiveId" clId="{E7909370-2C5C-4D65-96EC-9C134B3900AB}" dt="2025-11-13T09:02:44.780" v="5512" actId="26606"/>
          <ac:spMkLst>
            <pc:docMk/>
            <pc:sldMk cId="2181564962" sldId="363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9:02:44.780" v="5512" actId="26606"/>
          <ac:spMkLst>
            <pc:docMk/>
            <pc:sldMk cId="2181564962" sldId="363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9:02:44.780" v="5512" actId="26606"/>
          <ac:spMkLst>
            <pc:docMk/>
            <pc:sldMk cId="2181564962" sldId="363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9:02:44.780" v="5512" actId="26606"/>
          <ac:spMkLst>
            <pc:docMk/>
            <pc:sldMk cId="2181564962" sldId="363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9:02:44.780" v="5512" actId="26606"/>
          <ac:spMkLst>
            <pc:docMk/>
            <pc:sldMk cId="2181564962" sldId="363"/>
            <ac:spMk id="16" creationId="{53E5B1A8-3AC9-4BD1-9BBC-78CA94F2D1BA}"/>
          </ac:spMkLst>
        </pc:spChg>
      </pc:sldChg>
      <pc:sldChg chg="addSp modSp new mod setBg">
        <pc:chgData name="Artur Puławski" userId="2af77b003173f2df" providerId="LiveId" clId="{E7909370-2C5C-4D65-96EC-9C134B3900AB}" dt="2025-11-13T09:02:56.078" v="5514" actId="5793"/>
        <pc:sldMkLst>
          <pc:docMk/>
          <pc:sldMk cId="2180437759" sldId="364"/>
        </pc:sldMkLst>
        <pc:spChg chg="mod">
          <ac:chgData name="Artur Puławski" userId="2af77b003173f2df" providerId="LiveId" clId="{E7909370-2C5C-4D65-96EC-9C134B3900AB}" dt="2025-11-13T09:02:52.100" v="5513" actId="26606"/>
          <ac:spMkLst>
            <pc:docMk/>
            <pc:sldMk cId="2180437759" sldId="364"/>
            <ac:spMk id="2" creationId="{0E701367-BC3A-67E7-5E7B-F686B3D0AD49}"/>
          </ac:spMkLst>
        </pc:spChg>
        <pc:spChg chg="mod">
          <ac:chgData name="Artur Puławski" userId="2af77b003173f2df" providerId="LiveId" clId="{E7909370-2C5C-4D65-96EC-9C134B3900AB}" dt="2025-11-13T09:02:56.078" v="5514" actId="5793"/>
          <ac:spMkLst>
            <pc:docMk/>
            <pc:sldMk cId="2180437759" sldId="364"/>
            <ac:spMk id="3" creationId="{1C24F283-9930-6767-4DAC-B0764ED15337}"/>
          </ac:spMkLst>
        </pc:spChg>
        <pc:spChg chg="add">
          <ac:chgData name="Artur Puławski" userId="2af77b003173f2df" providerId="LiveId" clId="{E7909370-2C5C-4D65-96EC-9C134B3900AB}" dt="2025-11-13T09:02:52.100" v="5513" actId="26606"/>
          <ac:spMkLst>
            <pc:docMk/>
            <pc:sldMk cId="2180437759" sldId="364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9:02:52.100" v="5513" actId="26606"/>
          <ac:spMkLst>
            <pc:docMk/>
            <pc:sldMk cId="2180437759" sldId="364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9:02:52.100" v="5513" actId="26606"/>
          <ac:spMkLst>
            <pc:docMk/>
            <pc:sldMk cId="2180437759" sldId="364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9:02:52.100" v="5513" actId="26606"/>
          <ac:spMkLst>
            <pc:docMk/>
            <pc:sldMk cId="2180437759" sldId="364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9:02:52.100" v="5513" actId="26606"/>
          <ac:spMkLst>
            <pc:docMk/>
            <pc:sldMk cId="2180437759" sldId="364"/>
            <ac:spMk id="16" creationId="{53E5B1A8-3AC9-4BD1-9BBC-78CA94F2D1BA}"/>
          </ac:spMkLst>
        </pc:spChg>
      </pc:sldChg>
      <pc:sldChg chg="new del">
        <pc:chgData name="Artur Puławski" userId="2af77b003173f2df" providerId="LiveId" clId="{E7909370-2C5C-4D65-96EC-9C134B3900AB}" dt="2025-11-13T08:15:59.755" v="4775" actId="47"/>
        <pc:sldMkLst>
          <pc:docMk/>
          <pc:sldMk cId="4240574953" sldId="365"/>
        </pc:sldMkLst>
      </pc:sldChg>
      <pc:sldChg chg="addSp delSp modSp add mod setBg">
        <pc:chgData name="Artur Puławski" userId="2af77b003173f2df" providerId="LiveId" clId="{E7909370-2C5C-4D65-96EC-9C134B3900AB}" dt="2025-11-13T09:02:00.999" v="5503" actId="26606"/>
        <pc:sldMkLst>
          <pc:docMk/>
          <pc:sldMk cId="193619684" sldId="366"/>
        </pc:sldMkLst>
        <pc:spChg chg="mod">
          <ac:chgData name="Artur Puławski" userId="2af77b003173f2df" providerId="LiveId" clId="{E7909370-2C5C-4D65-96EC-9C134B3900AB}" dt="2025-11-13T09:02:00.999" v="5503" actId="26606"/>
          <ac:spMkLst>
            <pc:docMk/>
            <pc:sldMk cId="193619684" sldId="366"/>
            <ac:spMk id="2" creationId="{6F55D597-1A72-3F6D-9057-00D6CA6AA5C1}"/>
          </ac:spMkLst>
        </pc:spChg>
        <pc:spChg chg="del mod">
          <ac:chgData name="Artur Puławski" userId="2af77b003173f2df" providerId="LiveId" clId="{E7909370-2C5C-4D65-96EC-9C134B3900AB}" dt="2025-11-13T08:14:44.515" v="4773" actId="22"/>
          <ac:spMkLst>
            <pc:docMk/>
            <pc:sldMk cId="193619684" sldId="366"/>
            <ac:spMk id="3" creationId="{7C97178A-B455-AA03-FF76-677920AA47EA}"/>
          </ac:spMkLst>
        </pc:spChg>
        <pc:spChg chg="add del">
          <ac:chgData name="Artur Puławski" userId="2af77b003173f2df" providerId="LiveId" clId="{E7909370-2C5C-4D65-96EC-9C134B3900AB}" dt="2025-11-13T09:02:00.999" v="5503" actId="26606"/>
          <ac:spMkLst>
            <pc:docMk/>
            <pc:sldMk cId="193619684" sldId="366"/>
            <ac:spMk id="9" creationId="{BD7B3278-68B6-9B5E-B25B-1D878A163F2A}"/>
          </ac:spMkLst>
        </pc:spChg>
        <pc:spChg chg="add del">
          <ac:chgData name="Artur Puławski" userId="2af77b003173f2df" providerId="LiveId" clId="{E7909370-2C5C-4D65-96EC-9C134B3900AB}" dt="2025-11-13T09:02:00.999" v="5503" actId="26606"/>
          <ac:spMkLst>
            <pc:docMk/>
            <pc:sldMk cId="193619684" sldId="366"/>
            <ac:spMk id="12" creationId="{1B15ED52-F352-441B-82BF-E0EA34836D08}"/>
          </ac:spMkLst>
        </pc:spChg>
        <pc:spChg chg="add del">
          <ac:chgData name="Artur Puławski" userId="2af77b003173f2df" providerId="LiveId" clId="{E7909370-2C5C-4D65-96EC-9C134B3900AB}" dt="2025-11-13T09:02:00.999" v="5503" actId="26606"/>
          <ac:spMkLst>
            <pc:docMk/>
            <pc:sldMk cId="193619684" sldId="366"/>
            <ac:spMk id="14" creationId="{3B2E3793-BFE6-45A2-9B7B-E18844431C99}"/>
          </ac:spMkLst>
        </pc:spChg>
        <pc:spChg chg="add del">
          <ac:chgData name="Artur Puławski" userId="2af77b003173f2df" providerId="LiveId" clId="{E7909370-2C5C-4D65-96EC-9C134B3900AB}" dt="2025-11-13T09:02:00.999" v="5503" actId="26606"/>
          <ac:spMkLst>
            <pc:docMk/>
            <pc:sldMk cId="193619684" sldId="366"/>
            <ac:spMk id="16" creationId="{BC4C4868-CB8F-4AF9-9CDB-8108F2C19B67}"/>
          </ac:spMkLst>
        </pc:spChg>
        <pc:spChg chg="add del">
          <ac:chgData name="Artur Puławski" userId="2af77b003173f2df" providerId="LiveId" clId="{E7909370-2C5C-4D65-96EC-9C134B3900AB}" dt="2025-11-13T09:02:00.999" v="5503" actId="26606"/>
          <ac:spMkLst>
            <pc:docMk/>
            <pc:sldMk cId="193619684" sldId="366"/>
            <ac:spMk id="18" creationId="{375E0459-6403-40CD-989D-56A4407CA12E}"/>
          </ac:spMkLst>
        </pc:spChg>
        <pc:spChg chg="add del">
          <ac:chgData name="Artur Puławski" userId="2af77b003173f2df" providerId="LiveId" clId="{E7909370-2C5C-4D65-96EC-9C134B3900AB}" dt="2025-11-13T09:02:00.999" v="5503" actId="26606"/>
          <ac:spMkLst>
            <pc:docMk/>
            <pc:sldMk cId="193619684" sldId="366"/>
            <ac:spMk id="20" creationId="{53E5B1A8-3AC9-4BD1-9BBC-78CA94F2D1BA}"/>
          </ac:spMkLst>
        </pc:spChg>
        <pc:picChg chg="add mod ord">
          <ac:chgData name="Artur Puławski" userId="2af77b003173f2df" providerId="LiveId" clId="{E7909370-2C5C-4D65-96EC-9C134B3900AB}" dt="2025-11-13T09:02:00.999" v="5503" actId="26606"/>
          <ac:picMkLst>
            <pc:docMk/>
            <pc:sldMk cId="193619684" sldId="366"/>
            <ac:picMk id="5" creationId="{B9587925-5462-D486-BBB6-6526CE31CEDE}"/>
          </ac:picMkLst>
        </pc:picChg>
      </pc:sldChg>
      <pc:sldChg chg="addSp modSp new mod setBg">
        <pc:chgData name="Artur Puławski" userId="2af77b003173f2df" providerId="LiveId" clId="{E7909370-2C5C-4D65-96EC-9C134B3900AB}" dt="2025-11-13T08:53:42.049" v="5415" actId="26606"/>
        <pc:sldMkLst>
          <pc:docMk/>
          <pc:sldMk cId="2083420666" sldId="367"/>
        </pc:sldMkLst>
        <pc:spChg chg="mod">
          <ac:chgData name="Artur Puławski" userId="2af77b003173f2df" providerId="LiveId" clId="{E7909370-2C5C-4D65-96EC-9C134B3900AB}" dt="2025-11-13T08:53:42.049" v="5415" actId="26606"/>
          <ac:spMkLst>
            <pc:docMk/>
            <pc:sldMk cId="2083420666" sldId="367"/>
            <ac:spMk id="2" creationId="{0E1D7431-5FD6-ABD3-DABC-D87A244799BD}"/>
          </ac:spMkLst>
        </pc:spChg>
        <pc:spChg chg="mod">
          <ac:chgData name="Artur Puławski" userId="2af77b003173f2df" providerId="LiveId" clId="{E7909370-2C5C-4D65-96EC-9C134B3900AB}" dt="2025-11-13T08:53:42.049" v="5415" actId="26606"/>
          <ac:spMkLst>
            <pc:docMk/>
            <pc:sldMk cId="2083420666" sldId="367"/>
            <ac:spMk id="3" creationId="{9E748A42-EED7-A2C4-9337-A783C85A1414}"/>
          </ac:spMkLst>
        </pc:spChg>
        <pc:spChg chg="add">
          <ac:chgData name="Artur Puławski" userId="2af77b003173f2df" providerId="LiveId" clId="{E7909370-2C5C-4D65-96EC-9C134B3900AB}" dt="2025-11-13T08:53:42.049" v="5415" actId="26606"/>
          <ac:spMkLst>
            <pc:docMk/>
            <pc:sldMk cId="2083420666" sldId="367"/>
            <ac:spMk id="8" creationId="{979E27D9-03C7-44E2-9FF8-15D0C8506AF7}"/>
          </ac:spMkLst>
        </pc:spChg>
        <pc:spChg chg="add">
          <ac:chgData name="Artur Puławski" userId="2af77b003173f2df" providerId="LiveId" clId="{E7909370-2C5C-4D65-96EC-9C134B3900AB}" dt="2025-11-13T08:53:42.049" v="5415" actId="26606"/>
          <ac:spMkLst>
            <pc:docMk/>
            <pc:sldMk cId="2083420666" sldId="367"/>
            <ac:spMk id="10" creationId="{EEBF1590-3B36-48EE-A89D-3B6F3CB256AB}"/>
          </ac:spMkLst>
        </pc:spChg>
        <pc:spChg chg="add">
          <ac:chgData name="Artur Puławski" userId="2af77b003173f2df" providerId="LiveId" clId="{E7909370-2C5C-4D65-96EC-9C134B3900AB}" dt="2025-11-13T08:53:42.049" v="5415" actId="26606"/>
          <ac:spMkLst>
            <pc:docMk/>
            <pc:sldMk cId="2083420666" sldId="367"/>
            <ac:spMk id="12" creationId="{AC8F6C8C-AB5A-4548-942D-E3FD40ACBC49}"/>
          </ac:spMkLst>
        </pc:spChg>
      </pc:sldChg>
      <pc:sldChg chg="addSp delSp modSp add mod setBg">
        <pc:chgData name="Artur Puławski" userId="2af77b003173f2df" providerId="LiveId" clId="{E7909370-2C5C-4D65-96EC-9C134B3900AB}" dt="2025-11-13T08:57:00.610" v="5457" actId="26606"/>
        <pc:sldMkLst>
          <pc:docMk/>
          <pc:sldMk cId="3114200499" sldId="368"/>
        </pc:sldMkLst>
        <pc:spChg chg="mod">
          <ac:chgData name="Artur Puławski" userId="2af77b003173f2df" providerId="LiveId" clId="{E7909370-2C5C-4D65-96EC-9C134B3900AB}" dt="2025-11-13T08:57:00.610" v="5457" actId="26606"/>
          <ac:spMkLst>
            <pc:docMk/>
            <pc:sldMk cId="3114200499" sldId="368"/>
            <ac:spMk id="2" creationId="{0A5C267E-32B2-0DC7-4271-20073EA6A554}"/>
          </ac:spMkLst>
        </pc:spChg>
        <pc:spChg chg="add del mod">
          <ac:chgData name="Artur Puławski" userId="2af77b003173f2df" providerId="LiveId" clId="{E7909370-2C5C-4D65-96EC-9C134B3900AB}" dt="2025-11-13T08:18:57.559" v="4823"/>
          <ac:spMkLst>
            <pc:docMk/>
            <pc:sldMk cId="3114200499" sldId="368"/>
            <ac:spMk id="3" creationId="{9C85CBF4-7FCE-090A-2C96-733E625FEA7A}"/>
          </ac:spMkLst>
        </pc:spChg>
        <pc:spChg chg="add">
          <ac:chgData name="Artur Puławski" userId="2af77b003173f2df" providerId="LiveId" clId="{E7909370-2C5C-4D65-96EC-9C134B3900AB}" dt="2025-11-13T08:18:13.268" v="4796"/>
          <ac:spMkLst>
            <pc:docMk/>
            <pc:sldMk cId="3114200499" sldId="368"/>
            <ac:spMk id="4" creationId="{B0AF186D-6EEF-29B3-4D35-3EBDB388D876}"/>
          </ac:spMkLst>
        </pc:spChg>
        <pc:spChg chg="add mod">
          <ac:chgData name="Artur Puławski" userId="2af77b003173f2df" providerId="LiveId" clId="{E7909370-2C5C-4D65-96EC-9C134B3900AB}" dt="2025-11-13T08:18:29.710" v="4799"/>
          <ac:spMkLst>
            <pc:docMk/>
            <pc:sldMk cId="3114200499" sldId="368"/>
            <ac:spMk id="5" creationId="{BC754E44-D94A-60BB-F1BC-F3E35E58BA99}"/>
          </ac:spMkLst>
        </pc:spChg>
        <pc:spChg chg="add mod">
          <ac:chgData name="Artur Puławski" userId="2af77b003173f2df" providerId="LiveId" clId="{E7909370-2C5C-4D65-96EC-9C134B3900AB}" dt="2025-11-13T08:57:00.610" v="5457" actId="26606"/>
          <ac:spMkLst>
            <pc:docMk/>
            <pc:sldMk cId="3114200499" sldId="368"/>
            <ac:spMk id="6" creationId="{B342F2B4-08BF-BA0A-0DDF-B6ED0E6B47BE}"/>
          </ac:spMkLst>
        </pc:spChg>
        <pc:spChg chg="add del">
          <ac:chgData name="Artur Puławski" userId="2af77b003173f2df" providerId="LiveId" clId="{E7909370-2C5C-4D65-96EC-9C134B3900AB}" dt="2025-11-13T08:57:00.610" v="5457" actId="26606"/>
          <ac:spMkLst>
            <pc:docMk/>
            <pc:sldMk cId="3114200499" sldId="368"/>
            <ac:spMk id="8" creationId="{1B15ED52-F352-441B-82BF-E0EA34836D08}"/>
          </ac:spMkLst>
        </pc:spChg>
        <pc:spChg chg="add del">
          <ac:chgData name="Artur Puławski" userId="2af77b003173f2df" providerId="LiveId" clId="{E7909370-2C5C-4D65-96EC-9C134B3900AB}" dt="2025-11-13T08:57:00.610" v="5457" actId="26606"/>
          <ac:spMkLst>
            <pc:docMk/>
            <pc:sldMk cId="3114200499" sldId="368"/>
            <ac:spMk id="9" creationId="{3B2E3793-BFE6-45A2-9B7B-E18844431C99}"/>
          </ac:spMkLst>
        </pc:spChg>
        <pc:spChg chg="add del">
          <ac:chgData name="Artur Puławski" userId="2af77b003173f2df" providerId="LiveId" clId="{E7909370-2C5C-4D65-96EC-9C134B3900AB}" dt="2025-11-13T08:57:00.610" v="5457" actId="26606"/>
          <ac:spMkLst>
            <pc:docMk/>
            <pc:sldMk cId="3114200499" sldId="368"/>
            <ac:spMk id="10" creationId="{BC4C4868-CB8F-4AF9-9CDB-8108F2C19B67}"/>
          </ac:spMkLst>
        </pc:spChg>
        <pc:spChg chg="add del">
          <ac:chgData name="Artur Puławski" userId="2af77b003173f2df" providerId="LiveId" clId="{E7909370-2C5C-4D65-96EC-9C134B3900AB}" dt="2025-11-13T08:54:10.845" v="5417" actId="26606"/>
          <ac:spMkLst>
            <pc:docMk/>
            <pc:sldMk cId="3114200499" sldId="368"/>
            <ac:spMk id="11" creationId="{E38F5530-DA31-4B62-8DF9-56A1A3B6B614}"/>
          </ac:spMkLst>
        </pc:spChg>
        <pc:spChg chg="add del">
          <ac:chgData name="Artur Puławski" userId="2af77b003173f2df" providerId="LiveId" clId="{E7909370-2C5C-4D65-96EC-9C134B3900AB}" dt="2025-11-13T08:54:10.845" v="5417" actId="26606"/>
          <ac:spMkLst>
            <pc:docMk/>
            <pc:sldMk cId="3114200499" sldId="368"/>
            <ac:spMk id="13" creationId="{4AEFAF95-013F-4375-AAF4-033AC93F5550}"/>
          </ac:spMkLst>
        </pc:spChg>
        <pc:spChg chg="add del">
          <ac:chgData name="Artur Puławski" userId="2af77b003173f2df" providerId="LiveId" clId="{E7909370-2C5C-4D65-96EC-9C134B3900AB}" dt="2025-11-13T08:57:00.610" v="5457" actId="26606"/>
          <ac:spMkLst>
            <pc:docMk/>
            <pc:sldMk cId="3114200499" sldId="368"/>
            <ac:spMk id="17" creationId="{375E0459-6403-40CD-989D-56A4407CA12E}"/>
          </ac:spMkLst>
        </pc:spChg>
        <pc:spChg chg="add del">
          <ac:chgData name="Artur Puławski" userId="2af77b003173f2df" providerId="LiveId" clId="{E7909370-2C5C-4D65-96EC-9C134B3900AB}" dt="2025-11-13T08:57:00.610" v="5457" actId="26606"/>
          <ac:spMkLst>
            <pc:docMk/>
            <pc:sldMk cId="3114200499" sldId="368"/>
            <ac:spMk id="19" creationId="{53E5B1A8-3AC9-4BD1-9BBC-78CA94F2D1BA}"/>
          </ac:spMkLst>
        </pc:spChg>
        <pc:spChg chg="add del">
          <ac:chgData name="Artur Puławski" userId="2af77b003173f2df" providerId="LiveId" clId="{E7909370-2C5C-4D65-96EC-9C134B3900AB}" dt="2025-11-13T08:54:10.845" v="5417" actId="26606"/>
          <ac:spMkLst>
            <pc:docMk/>
            <pc:sldMk cId="3114200499" sldId="368"/>
            <ac:spMk id="23" creationId="{FBB336D1-2562-4680-B29B-E22C603C0ED9}"/>
          </ac:spMkLst>
        </pc:spChg>
        <pc:spChg chg="add del">
          <ac:chgData name="Artur Puławski" userId="2af77b003173f2df" providerId="LiveId" clId="{E7909370-2C5C-4D65-96EC-9C134B3900AB}" dt="2025-11-13T08:54:10.845" v="5417" actId="26606"/>
          <ac:spMkLst>
            <pc:docMk/>
            <pc:sldMk cId="3114200499" sldId="368"/>
            <ac:spMk id="31" creationId="{B4806F9C-3233-4FC3-B300-D5AA58A5CD8F}"/>
          </ac:spMkLst>
        </pc:spChg>
        <pc:grpChg chg="add del">
          <ac:chgData name="Artur Puławski" userId="2af77b003173f2df" providerId="LiveId" clId="{E7909370-2C5C-4D65-96EC-9C134B3900AB}" dt="2025-11-13T08:54:10.845" v="5417" actId="26606"/>
          <ac:grpSpMkLst>
            <pc:docMk/>
            <pc:sldMk cId="3114200499" sldId="368"/>
            <ac:grpSpMk id="15" creationId="{68735E28-7236-42D8-A5E1-A0F302FE879A}"/>
          </ac:grpSpMkLst>
        </pc:grpChg>
        <pc:grpChg chg="add del">
          <ac:chgData name="Artur Puławski" userId="2af77b003173f2df" providerId="LiveId" clId="{E7909370-2C5C-4D65-96EC-9C134B3900AB}" dt="2025-11-13T08:54:10.845" v="5417" actId="26606"/>
          <ac:grpSpMkLst>
            <pc:docMk/>
            <pc:sldMk cId="3114200499" sldId="368"/>
            <ac:grpSpMk id="25" creationId="{9EED3885-4010-4FBE-A045-DC59CAE78290}"/>
          </ac:grpSpMkLst>
        </pc:grpChg>
        <pc:grpChg chg="add del">
          <ac:chgData name="Artur Puławski" userId="2af77b003173f2df" providerId="LiveId" clId="{E7909370-2C5C-4D65-96EC-9C134B3900AB}" dt="2025-11-13T08:54:10.845" v="5417" actId="26606"/>
          <ac:grpSpMkLst>
            <pc:docMk/>
            <pc:sldMk cId="3114200499" sldId="368"/>
            <ac:grpSpMk id="33" creationId="{70E3F9FC-BB7B-433D-8A4F-1BCFA582E019}"/>
          </ac:grpSpMkLst>
        </pc:grpChg>
      </pc:sldChg>
      <pc:sldChg chg="modSp add del mod">
        <pc:chgData name="Artur Puławski" userId="2af77b003173f2df" providerId="LiveId" clId="{E7909370-2C5C-4D65-96EC-9C134B3900AB}" dt="2025-11-13T08:23:00.476" v="4948" actId="47"/>
        <pc:sldMkLst>
          <pc:docMk/>
          <pc:sldMk cId="1711400543" sldId="369"/>
        </pc:sldMkLst>
        <pc:spChg chg="mod">
          <ac:chgData name="Artur Puławski" userId="2af77b003173f2df" providerId="LiveId" clId="{E7909370-2C5C-4D65-96EC-9C134B3900AB}" dt="2025-11-13T08:20:47.055" v="4842" actId="20577"/>
          <ac:spMkLst>
            <pc:docMk/>
            <pc:sldMk cId="1711400543" sldId="369"/>
            <ac:spMk id="2" creationId="{71AB3C9D-127A-AC2F-C567-A78B1D9F11F5}"/>
          </ac:spMkLst>
        </pc:spChg>
        <pc:spChg chg="mod">
          <ac:chgData name="Artur Puławski" userId="2af77b003173f2df" providerId="LiveId" clId="{E7909370-2C5C-4D65-96EC-9C134B3900AB}" dt="2025-11-13T08:22:31.522" v="4947" actId="20577"/>
          <ac:spMkLst>
            <pc:docMk/>
            <pc:sldMk cId="1711400543" sldId="369"/>
            <ac:spMk id="6" creationId="{192E3C54-8090-7218-CEFB-723FFF82B576}"/>
          </ac:spMkLst>
        </pc:spChg>
      </pc:sldChg>
      <pc:sldChg chg="addSp delSp modSp new mod setBg">
        <pc:chgData name="Artur Puławski" userId="2af77b003173f2df" providerId="LiveId" clId="{E7909370-2C5C-4D65-96EC-9C134B3900AB}" dt="2025-11-13T08:56:52.518" v="5455" actId="26606"/>
        <pc:sldMkLst>
          <pc:docMk/>
          <pc:sldMk cId="3330038258" sldId="369"/>
        </pc:sldMkLst>
        <pc:spChg chg="mod">
          <ac:chgData name="Artur Puławski" userId="2af77b003173f2df" providerId="LiveId" clId="{E7909370-2C5C-4D65-96EC-9C134B3900AB}" dt="2025-11-13T08:56:52.518" v="5455" actId="26606"/>
          <ac:spMkLst>
            <pc:docMk/>
            <pc:sldMk cId="3330038258" sldId="369"/>
            <ac:spMk id="2" creationId="{B0315AAB-3D08-3983-4481-0314820C57E9}"/>
          </ac:spMkLst>
        </pc:spChg>
        <pc:spChg chg="mod">
          <ac:chgData name="Artur Puławski" userId="2af77b003173f2df" providerId="LiveId" clId="{E7909370-2C5C-4D65-96EC-9C134B3900AB}" dt="2025-11-13T08:56:52.518" v="5455" actId="26606"/>
          <ac:spMkLst>
            <pc:docMk/>
            <pc:sldMk cId="3330038258" sldId="369"/>
            <ac:spMk id="3" creationId="{8C4813F1-9188-D690-FB5C-121967686A41}"/>
          </ac:spMkLst>
        </pc:spChg>
        <pc:spChg chg="add del">
          <ac:chgData name="Artur Puławski" userId="2af77b003173f2df" providerId="LiveId" clId="{E7909370-2C5C-4D65-96EC-9C134B3900AB}" dt="2025-11-13T08:55:48.077" v="5439" actId="26606"/>
          <ac:spMkLst>
            <pc:docMk/>
            <pc:sldMk cId="3330038258" sldId="369"/>
            <ac:spMk id="8" creationId="{979E27D9-03C7-44E2-9FF8-15D0C8506AF7}"/>
          </ac:spMkLst>
        </pc:spChg>
        <pc:spChg chg="add del">
          <ac:chgData name="Artur Puławski" userId="2af77b003173f2df" providerId="LiveId" clId="{E7909370-2C5C-4D65-96EC-9C134B3900AB}" dt="2025-11-13T08:55:48.077" v="5439" actId="26606"/>
          <ac:spMkLst>
            <pc:docMk/>
            <pc:sldMk cId="3330038258" sldId="369"/>
            <ac:spMk id="10" creationId="{EEBF1590-3B36-48EE-A89D-3B6F3CB256AB}"/>
          </ac:spMkLst>
        </pc:spChg>
        <pc:spChg chg="add del">
          <ac:chgData name="Artur Puławski" userId="2af77b003173f2df" providerId="LiveId" clId="{E7909370-2C5C-4D65-96EC-9C134B3900AB}" dt="2025-11-13T08:55:48.077" v="5439" actId="26606"/>
          <ac:spMkLst>
            <pc:docMk/>
            <pc:sldMk cId="3330038258" sldId="369"/>
            <ac:spMk id="12" creationId="{AC8F6C8C-AB5A-4548-942D-E3FD40ACBC49}"/>
          </ac:spMkLst>
        </pc:spChg>
        <pc:spChg chg="add del">
          <ac:chgData name="Artur Puławski" userId="2af77b003173f2df" providerId="LiveId" clId="{E7909370-2C5C-4D65-96EC-9C134B3900AB}" dt="2025-11-13T08:56:52.518" v="5455" actId="26606"/>
          <ac:spMkLst>
            <pc:docMk/>
            <pc:sldMk cId="3330038258" sldId="369"/>
            <ac:spMk id="17" creationId="{979E27D9-03C7-44E2-9FF8-15D0C8506AF7}"/>
          </ac:spMkLst>
        </pc:spChg>
        <pc:spChg chg="add del">
          <ac:chgData name="Artur Puławski" userId="2af77b003173f2df" providerId="LiveId" clId="{E7909370-2C5C-4D65-96EC-9C134B3900AB}" dt="2025-11-13T08:55:17.804" v="5436" actId="26606"/>
          <ac:spMkLst>
            <pc:docMk/>
            <pc:sldMk cId="3330038258" sldId="369"/>
            <ac:spMk id="18" creationId="{56688E73-49B9-4052-A836-D248C825D70D}"/>
          </ac:spMkLst>
        </pc:spChg>
        <pc:spChg chg="add del">
          <ac:chgData name="Artur Puławski" userId="2af77b003173f2df" providerId="LiveId" clId="{E7909370-2C5C-4D65-96EC-9C134B3900AB}" dt="2025-11-13T08:56:52.518" v="5455" actId="26606"/>
          <ac:spMkLst>
            <pc:docMk/>
            <pc:sldMk cId="3330038258" sldId="369"/>
            <ac:spMk id="19" creationId="{EEBF1590-3B36-48EE-A89D-3B6F3CB256AB}"/>
          </ac:spMkLst>
        </pc:spChg>
        <pc:spChg chg="add del">
          <ac:chgData name="Artur Puławski" userId="2af77b003173f2df" providerId="LiveId" clId="{E7909370-2C5C-4D65-96EC-9C134B3900AB}" dt="2025-11-13T08:55:17.804" v="5436" actId="26606"/>
          <ac:spMkLst>
            <pc:docMk/>
            <pc:sldMk cId="3330038258" sldId="369"/>
            <ac:spMk id="20" creationId="{5B6AEE0C-07FE-4154-BC7C-2F20530BC556}"/>
          </ac:spMkLst>
        </pc:spChg>
        <pc:spChg chg="add del">
          <ac:chgData name="Artur Puławski" userId="2af77b003173f2df" providerId="LiveId" clId="{E7909370-2C5C-4D65-96EC-9C134B3900AB}" dt="2025-11-13T08:56:52.518" v="5455" actId="26606"/>
          <ac:spMkLst>
            <pc:docMk/>
            <pc:sldMk cId="3330038258" sldId="369"/>
            <ac:spMk id="21" creationId="{AC8F6C8C-AB5A-4548-942D-E3FD40ACBC49}"/>
          </ac:spMkLst>
        </pc:spChg>
        <pc:spChg chg="add">
          <ac:chgData name="Artur Puławski" userId="2af77b003173f2df" providerId="LiveId" clId="{E7909370-2C5C-4D65-96EC-9C134B3900AB}" dt="2025-11-13T08:56:52.518" v="5455" actId="26606"/>
          <ac:spMkLst>
            <pc:docMk/>
            <pc:sldMk cId="3330038258" sldId="369"/>
            <ac:spMk id="26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6:52.518" v="5455" actId="26606"/>
          <ac:spMkLst>
            <pc:docMk/>
            <pc:sldMk cId="3330038258" sldId="369"/>
            <ac:spMk id="28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6:52.518" v="5455" actId="26606"/>
          <ac:spMkLst>
            <pc:docMk/>
            <pc:sldMk cId="3330038258" sldId="369"/>
            <ac:spMk id="30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6:52.518" v="5455" actId="26606"/>
          <ac:spMkLst>
            <pc:docMk/>
            <pc:sldMk cId="3330038258" sldId="369"/>
            <ac:spMk id="32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6:52.518" v="5455" actId="26606"/>
          <ac:spMkLst>
            <pc:docMk/>
            <pc:sldMk cId="3330038258" sldId="369"/>
            <ac:spMk id="34" creationId="{53E5B1A8-3AC9-4BD1-9BBC-78CA94F2D1BA}"/>
          </ac:spMkLst>
        </pc:spChg>
        <pc:picChg chg="add del">
          <ac:chgData name="Artur Puławski" userId="2af77b003173f2df" providerId="LiveId" clId="{E7909370-2C5C-4D65-96EC-9C134B3900AB}" dt="2025-11-13T08:55:17.804" v="5436" actId="26606"/>
          <ac:picMkLst>
            <pc:docMk/>
            <pc:sldMk cId="3330038258" sldId="369"/>
            <ac:picMk id="14" creationId="{C450AFD9-5325-EE5C-552B-4D4207A6A642}"/>
          </ac:picMkLst>
        </pc:picChg>
        <pc:picChg chg="add del">
          <ac:chgData name="Artur Puławski" userId="2af77b003173f2df" providerId="LiveId" clId="{E7909370-2C5C-4D65-96EC-9C134B3900AB}" dt="2025-11-13T08:55:48.061" v="5438" actId="26606"/>
          <ac:picMkLst>
            <pc:docMk/>
            <pc:sldMk cId="3330038258" sldId="369"/>
            <ac:picMk id="22" creationId="{10E4A5CA-8F7F-2032-5C11-2D0556FC690F}"/>
          </ac:picMkLst>
        </pc:picChg>
      </pc:sldChg>
      <pc:sldChg chg="addSp modSp new mod setBg">
        <pc:chgData name="Artur Puławski" userId="2af77b003173f2df" providerId="LiveId" clId="{E7909370-2C5C-4D65-96EC-9C134B3900AB}" dt="2025-11-13T08:55:55.404" v="5440" actId="26606"/>
        <pc:sldMkLst>
          <pc:docMk/>
          <pc:sldMk cId="2075451449" sldId="370"/>
        </pc:sldMkLst>
        <pc:spChg chg="mod">
          <ac:chgData name="Artur Puławski" userId="2af77b003173f2df" providerId="LiveId" clId="{E7909370-2C5C-4D65-96EC-9C134B3900AB}" dt="2025-11-13T08:55:55.404" v="5440" actId="26606"/>
          <ac:spMkLst>
            <pc:docMk/>
            <pc:sldMk cId="2075451449" sldId="370"/>
            <ac:spMk id="2" creationId="{C22EA420-78ED-F458-AC35-A8D250F39481}"/>
          </ac:spMkLst>
        </pc:spChg>
        <pc:spChg chg="mod">
          <ac:chgData name="Artur Puławski" userId="2af77b003173f2df" providerId="LiveId" clId="{E7909370-2C5C-4D65-96EC-9C134B3900AB}" dt="2025-11-13T08:55:55.404" v="5440" actId="26606"/>
          <ac:spMkLst>
            <pc:docMk/>
            <pc:sldMk cId="2075451449" sldId="370"/>
            <ac:spMk id="3" creationId="{FEB1FD7C-571E-DD34-D8AE-517D22FDE939}"/>
          </ac:spMkLst>
        </pc:spChg>
        <pc:spChg chg="add">
          <ac:chgData name="Artur Puławski" userId="2af77b003173f2df" providerId="LiveId" clId="{E7909370-2C5C-4D65-96EC-9C134B3900AB}" dt="2025-11-13T08:55:55.404" v="5440" actId="26606"/>
          <ac:spMkLst>
            <pc:docMk/>
            <pc:sldMk cId="2075451449" sldId="370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5:55.404" v="5440" actId="26606"/>
          <ac:spMkLst>
            <pc:docMk/>
            <pc:sldMk cId="2075451449" sldId="370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5:55.404" v="5440" actId="26606"/>
          <ac:spMkLst>
            <pc:docMk/>
            <pc:sldMk cId="2075451449" sldId="370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5:55.404" v="5440" actId="26606"/>
          <ac:spMkLst>
            <pc:docMk/>
            <pc:sldMk cId="2075451449" sldId="370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5:55.404" v="5440" actId="26606"/>
          <ac:spMkLst>
            <pc:docMk/>
            <pc:sldMk cId="2075451449" sldId="370"/>
            <ac:spMk id="16" creationId="{53E5B1A8-3AC9-4BD1-9BBC-78CA94F2D1BA}"/>
          </ac:spMkLst>
        </pc:spChg>
      </pc:sldChg>
      <pc:sldChg chg="addSp modSp add mod setBg">
        <pc:chgData name="Artur Puławski" userId="2af77b003173f2df" providerId="LiveId" clId="{E7909370-2C5C-4D65-96EC-9C134B3900AB}" dt="2025-11-13T08:56:16.041" v="5447" actId="27636"/>
        <pc:sldMkLst>
          <pc:docMk/>
          <pc:sldMk cId="3486549446" sldId="371"/>
        </pc:sldMkLst>
        <pc:spChg chg="mod">
          <ac:chgData name="Artur Puławski" userId="2af77b003173f2df" providerId="LiveId" clId="{E7909370-2C5C-4D65-96EC-9C134B3900AB}" dt="2025-11-13T08:56:06.836" v="5441" actId="26606"/>
          <ac:spMkLst>
            <pc:docMk/>
            <pc:sldMk cId="3486549446" sldId="371"/>
            <ac:spMk id="2" creationId="{94659093-2710-0731-871F-90D9382B4999}"/>
          </ac:spMkLst>
        </pc:spChg>
        <pc:spChg chg="mod">
          <ac:chgData name="Artur Puławski" userId="2af77b003173f2df" providerId="LiveId" clId="{E7909370-2C5C-4D65-96EC-9C134B3900AB}" dt="2025-11-13T08:56:16.041" v="5447" actId="27636"/>
          <ac:spMkLst>
            <pc:docMk/>
            <pc:sldMk cId="3486549446" sldId="371"/>
            <ac:spMk id="3" creationId="{4E9F434D-12C3-002B-5CD1-8E8BA741A0D5}"/>
          </ac:spMkLst>
        </pc:spChg>
        <pc:spChg chg="add">
          <ac:chgData name="Artur Puławski" userId="2af77b003173f2df" providerId="LiveId" clId="{E7909370-2C5C-4D65-96EC-9C134B3900AB}" dt="2025-11-13T08:56:06.836" v="5441" actId="26606"/>
          <ac:spMkLst>
            <pc:docMk/>
            <pc:sldMk cId="3486549446" sldId="371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6:06.836" v="5441" actId="26606"/>
          <ac:spMkLst>
            <pc:docMk/>
            <pc:sldMk cId="3486549446" sldId="371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6:06.836" v="5441" actId="26606"/>
          <ac:spMkLst>
            <pc:docMk/>
            <pc:sldMk cId="3486549446" sldId="371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6:06.836" v="5441" actId="26606"/>
          <ac:spMkLst>
            <pc:docMk/>
            <pc:sldMk cId="3486549446" sldId="371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6:06.836" v="5441" actId="26606"/>
          <ac:spMkLst>
            <pc:docMk/>
            <pc:sldMk cId="3486549446" sldId="371"/>
            <ac:spMk id="16" creationId="{53E5B1A8-3AC9-4BD1-9BBC-78CA94F2D1BA}"/>
          </ac:spMkLst>
        </pc:spChg>
      </pc:sldChg>
      <pc:sldChg chg="addSp modSp new mod setBg">
        <pc:chgData name="Artur Puławski" userId="2af77b003173f2df" providerId="LiveId" clId="{E7909370-2C5C-4D65-96EC-9C134B3900AB}" dt="2025-11-13T08:56:45.298" v="5454" actId="27636"/>
        <pc:sldMkLst>
          <pc:docMk/>
          <pc:sldMk cId="2328987744" sldId="372"/>
        </pc:sldMkLst>
        <pc:spChg chg="mod">
          <ac:chgData name="Artur Puławski" userId="2af77b003173f2df" providerId="LiveId" clId="{E7909370-2C5C-4D65-96EC-9C134B3900AB}" dt="2025-11-13T08:56:27.474" v="5448" actId="26606"/>
          <ac:spMkLst>
            <pc:docMk/>
            <pc:sldMk cId="2328987744" sldId="372"/>
            <ac:spMk id="2" creationId="{3213D2B0-DDDB-64E8-DA4C-1CE4A8A21A2C}"/>
          </ac:spMkLst>
        </pc:spChg>
        <pc:spChg chg="mod">
          <ac:chgData name="Artur Puławski" userId="2af77b003173f2df" providerId="LiveId" clId="{E7909370-2C5C-4D65-96EC-9C134B3900AB}" dt="2025-11-13T08:56:45.298" v="5454" actId="27636"/>
          <ac:spMkLst>
            <pc:docMk/>
            <pc:sldMk cId="2328987744" sldId="372"/>
            <ac:spMk id="3" creationId="{48BB3A64-4656-8990-C0FC-8DCCE74E5F11}"/>
          </ac:spMkLst>
        </pc:spChg>
        <pc:spChg chg="add">
          <ac:chgData name="Artur Puławski" userId="2af77b003173f2df" providerId="LiveId" clId="{E7909370-2C5C-4D65-96EC-9C134B3900AB}" dt="2025-11-13T08:56:27.474" v="5448" actId="26606"/>
          <ac:spMkLst>
            <pc:docMk/>
            <pc:sldMk cId="2328987744" sldId="372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6:27.474" v="5448" actId="26606"/>
          <ac:spMkLst>
            <pc:docMk/>
            <pc:sldMk cId="2328987744" sldId="372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6:27.474" v="5448" actId="26606"/>
          <ac:spMkLst>
            <pc:docMk/>
            <pc:sldMk cId="2328987744" sldId="372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6:27.474" v="5448" actId="26606"/>
          <ac:spMkLst>
            <pc:docMk/>
            <pc:sldMk cId="2328987744" sldId="372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6:27.474" v="5448" actId="26606"/>
          <ac:spMkLst>
            <pc:docMk/>
            <pc:sldMk cId="2328987744" sldId="372"/>
            <ac:spMk id="16" creationId="{53E5B1A8-3AC9-4BD1-9BBC-78CA94F2D1BA}"/>
          </ac:spMkLst>
        </pc:spChg>
      </pc:sldChg>
      <pc:sldChg chg="addSp modSp new mod setBg">
        <pc:chgData name="Artur Puławski" userId="2af77b003173f2df" providerId="LiveId" clId="{E7909370-2C5C-4D65-96EC-9C134B3900AB}" dt="2025-11-13T08:57:05.311" v="5458" actId="26606"/>
        <pc:sldMkLst>
          <pc:docMk/>
          <pc:sldMk cId="283699023" sldId="373"/>
        </pc:sldMkLst>
        <pc:spChg chg="mod">
          <ac:chgData name="Artur Puławski" userId="2af77b003173f2df" providerId="LiveId" clId="{E7909370-2C5C-4D65-96EC-9C134B3900AB}" dt="2025-11-13T08:57:05.311" v="5458" actId="26606"/>
          <ac:spMkLst>
            <pc:docMk/>
            <pc:sldMk cId="283699023" sldId="373"/>
            <ac:spMk id="2" creationId="{C8749573-1E0D-72E8-3BB4-C0CB4002F300}"/>
          </ac:spMkLst>
        </pc:spChg>
        <pc:spChg chg="mod">
          <ac:chgData name="Artur Puławski" userId="2af77b003173f2df" providerId="LiveId" clId="{E7909370-2C5C-4D65-96EC-9C134B3900AB}" dt="2025-11-13T08:57:05.311" v="5458" actId="26606"/>
          <ac:spMkLst>
            <pc:docMk/>
            <pc:sldMk cId="283699023" sldId="373"/>
            <ac:spMk id="3" creationId="{D4FB3996-8D26-A264-1494-947B5D5F934E}"/>
          </ac:spMkLst>
        </pc:spChg>
        <pc:spChg chg="add">
          <ac:chgData name="Artur Puławski" userId="2af77b003173f2df" providerId="LiveId" clId="{E7909370-2C5C-4D65-96EC-9C134B3900AB}" dt="2025-11-13T08:57:05.311" v="5458" actId="26606"/>
          <ac:spMkLst>
            <pc:docMk/>
            <pc:sldMk cId="283699023" sldId="373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7:05.311" v="5458" actId="26606"/>
          <ac:spMkLst>
            <pc:docMk/>
            <pc:sldMk cId="283699023" sldId="373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7:05.311" v="5458" actId="26606"/>
          <ac:spMkLst>
            <pc:docMk/>
            <pc:sldMk cId="283699023" sldId="373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7:05.311" v="5458" actId="26606"/>
          <ac:spMkLst>
            <pc:docMk/>
            <pc:sldMk cId="283699023" sldId="373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7:05.311" v="5458" actId="26606"/>
          <ac:spMkLst>
            <pc:docMk/>
            <pc:sldMk cId="283699023" sldId="373"/>
            <ac:spMk id="16" creationId="{53E5B1A8-3AC9-4BD1-9BBC-78CA94F2D1BA}"/>
          </ac:spMkLst>
        </pc:spChg>
      </pc:sldChg>
      <pc:sldChg chg="addSp delSp modSp new mod setBg">
        <pc:chgData name="Artur Puławski" userId="2af77b003173f2df" providerId="LiveId" clId="{E7909370-2C5C-4D65-96EC-9C134B3900AB}" dt="2025-11-13T08:28:54.086" v="5081" actId="26606"/>
        <pc:sldMkLst>
          <pc:docMk/>
          <pc:sldMk cId="3562390133" sldId="374"/>
        </pc:sldMkLst>
        <pc:spChg chg="mod">
          <ac:chgData name="Artur Puławski" userId="2af77b003173f2df" providerId="LiveId" clId="{E7909370-2C5C-4D65-96EC-9C134B3900AB}" dt="2025-11-13T08:28:54.086" v="5081" actId="26606"/>
          <ac:spMkLst>
            <pc:docMk/>
            <pc:sldMk cId="3562390133" sldId="374"/>
            <ac:spMk id="2" creationId="{DBA5E353-96A0-05EE-111A-3FB6EDEC24C8}"/>
          </ac:spMkLst>
        </pc:spChg>
        <pc:spChg chg="del mod">
          <ac:chgData name="Artur Puławski" userId="2af77b003173f2df" providerId="LiveId" clId="{E7909370-2C5C-4D65-96EC-9C134B3900AB}" dt="2025-11-13T08:28:03.582" v="5075"/>
          <ac:spMkLst>
            <pc:docMk/>
            <pc:sldMk cId="3562390133" sldId="374"/>
            <ac:spMk id="3" creationId="{E819F1CD-E312-1758-9595-F8CCC8CD9637}"/>
          </ac:spMkLst>
        </pc:spChg>
        <pc:spChg chg="add del">
          <ac:chgData name="Artur Puławski" userId="2af77b003173f2df" providerId="LiveId" clId="{E7909370-2C5C-4D65-96EC-9C134B3900AB}" dt="2025-11-13T08:28:54.070" v="5080" actId="26606"/>
          <ac:spMkLst>
            <pc:docMk/>
            <pc:sldMk cId="3562390133" sldId="374"/>
            <ac:spMk id="9" creationId="{D12DDE76-C203-4047-9998-63900085B5E8}"/>
          </ac:spMkLst>
        </pc:spChg>
        <pc:spChg chg="add">
          <ac:chgData name="Artur Puławski" userId="2af77b003173f2df" providerId="LiveId" clId="{E7909370-2C5C-4D65-96EC-9C134B3900AB}" dt="2025-11-13T08:28:54.086" v="5081" actId="26606"/>
          <ac:spMkLst>
            <pc:docMk/>
            <pc:sldMk cId="3562390133" sldId="374"/>
            <ac:spMk id="11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8:28:54.086" v="5081" actId="26606"/>
          <ac:spMkLst>
            <pc:docMk/>
            <pc:sldMk cId="3562390133" sldId="374"/>
            <ac:spMk id="12" creationId="{BACC6370-2D7E-4714-9D71-7542949D7D5D}"/>
          </ac:spMkLst>
        </pc:spChg>
        <pc:spChg chg="add">
          <ac:chgData name="Artur Puławski" userId="2af77b003173f2df" providerId="LiveId" clId="{E7909370-2C5C-4D65-96EC-9C134B3900AB}" dt="2025-11-13T08:28:54.086" v="5081" actId="26606"/>
          <ac:spMkLst>
            <pc:docMk/>
            <pc:sldMk cId="3562390133" sldId="374"/>
            <ac:spMk id="13" creationId="{AAD0DBB9-1A4B-4391-81D4-CB19F9AB918A}"/>
          </ac:spMkLst>
        </pc:spChg>
        <pc:spChg chg="add">
          <ac:chgData name="Artur Puławski" userId="2af77b003173f2df" providerId="LiveId" clId="{E7909370-2C5C-4D65-96EC-9C134B3900AB}" dt="2025-11-13T08:28:54.086" v="5081" actId="26606"/>
          <ac:spMkLst>
            <pc:docMk/>
            <pc:sldMk cId="3562390133" sldId="374"/>
            <ac:spMk id="15" creationId="{063BBA22-50EA-4C4D-BE05-F1CE4E63AA56}"/>
          </ac:spMkLst>
        </pc:spChg>
        <pc:graphicFrameChg chg="add mod modGraphic">
          <ac:chgData name="Artur Puławski" userId="2af77b003173f2df" providerId="LiveId" clId="{E7909370-2C5C-4D65-96EC-9C134B3900AB}" dt="2025-11-13T08:28:54.086" v="5081" actId="26606"/>
          <ac:graphicFrameMkLst>
            <pc:docMk/>
            <pc:sldMk cId="3562390133" sldId="374"/>
            <ac:graphicFrameMk id="4" creationId="{F8CD9A6A-4C57-850E-1F06-2163EFDA4575}"/>
          </ac:graphicFrameMkLst>
        </pc:graphicFrameChg>
      </pc:sldChg>
      <pc:sldChg chg="addSp modSp new mod setBg">
        <pc:chgData name="Artur Puławski" userId="2af77b003173f2df" providerId="LiveId" clId="{E7909370-2C5C-4D65-96EC-9C134B3900AB}" dt="2025-11-13T08:57:22.282" v="5459" actId="26606"/>
        <pc:sldMkLst>
          <pc:docMk/>
          <pc:sldMk cId="1701112931" sldId="375"/>
        </pc:sldMkLst>
        <pc:spChg chg="mod">
          <ac:chgData name="Artur Puławski" userId="2af77b003173f2df" providerId="LiveId" clId="{E7909370-2C5C-4D65-96EC-9C134B3900AB}" dt="2025-11-13T08:57:22.282" v="5459" actId="26606"/>
          <ac:spMkLst>
            <pc:docMk/>
            <pc:sldMk cId="1701112931" sldId="375"/>
            <ac:spMk id="2" creationId="{DB26407B-CE71-58AD-43D6-A877CDB6BEA6}"/>
          </ac:spMkLst>
        </pc:spChg>
        <pc:spChg chg="mod">
          <ac:chgData name="Artur Puławski" userId="2af77b003173f2df" providerId="LiveId" clId="{E7909370-2C5C-4D65-96EC-9C134B3900AB}" dt="2025-11-13T08:57:22.282" v="5459" actId="26606"/>
          <ac:spMkLst>
            <pc:docMk/>
            <pc:sldMk cId="1701112931" sldId="375"/>
            <ac:spMk id="3" creationId="{A45521BF-7204-2E7C-E6EF-B440E2A33F20}"/>
          </ac:spMkLst>
        </pc:spChg>
        <pc:spChg chg="add">
          <ac:chgData name="Artur Puławski" userId="2af77b003173f2df" providerId="LiveId" clId="{E7909370-2C5C-4D65-96EC-9C134B3900AB}" dt="2025-11-13T08:57:22.282" v="5459" actId="26606"/>
          <ac:spMkLst>
            <pc:docMk/>
            <pc:sldMk cId="1701112931" sldId="375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7:22.282" v="5459" actId="26606"/>
          <ac:spMkLst>
            <pc:docMk/>
            <pc:sldMk cId="1701112931" sldId="375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7:22.282" v="5459" actId="26606"/>
          <ac:spMkLst>
            <pc:docMk/>
            <pc:sldMk cId="1701112931" sldId="375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7:22.282" v="5459" actId="26606"/>
          <ac:spMkLst>
            <pc:docMk/>
            <pc:sldMk cId="1701112931" sldId="375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7:22.282" v="5459" actId="26606"/>
          <ac:spMkLst>
            <pc:docMk/>
            <pc:sldMk cId="1701112931" sldId="375"/>
            <ac:spMk id="16" creationId="{53E5B1A8-3AC9-4BD1-9BBC-78CA94F2D1BA}"/>
          </ac:spMkLst>
        </pc:spChg>
      </pc:sldChg>
      <pc:sldChg chg="addSp modSp new mod setBg">
        <pc:chgData name="Artur Puławski" userId="2af77b003173f2df" providerId="LiveId" clId="{E7909370-2C5C-4D65-96EC-9C134B3900AB}" dt="2025-11-13T08:57:30.916" v="5461" actId="20577"/>
        <pc:sldMkLst>
          <pc:docMk/>
          <pc:sldMk cId="3134872155" sldId="376"/>
        </pc:sldMkLst>
        <pc:spChg chg="mod">
          <ac:chgData name="Artur Puławski" userId="2af77b003173f2df" providerId="LiveId" clId="{E7909370-2C5C-4D65-96EC-9C134B3900AB}" dt="2025-11-13T08:57:25.826" v="5460" actId="26606"/>
          <ac:spMkLst>
            <pc:docMk/>
            <pc:sldMk cId="3134872155" sldId="376"/>
            <ac:spMk id="2" creationId="{EF788890-B8E1-1025-9749-96693ADAAD1E}"/>
          </ac:spMkLst>
        </pc:spChg>
        <pc:spChg chg="mod">
          <ac:chgData name="Artur Puławski" userId="2af77b003173f2df" providerId="LiveId" clId="{E7909370-2C5C-4D65-96EC-9C134B3900AB}" dt="2025-11-13T08:57:30.916" v="5461" actId="20577"/>
          <ac:spMkLst>
            <pc:docMk/>
            <pc:sldMk cId="3134872155" sldId="376"/>
            <ac:spMk id="3" creationId="{BE0DBAD6-A3FD-45B3-006F-7324D319D354}"/>
          </ac:spMkLst>
        </pc:spChg>
        <pc:spChg chg="add">
          <ac:chgData name="Artur Puławski" userId="2af77b003173f2df" providerId="LiveId" clId="{E7909370-2C5C-4D65-96EC-9C134B3900AB}" dt="2025-11-13T08:57:25.826" v="5460" actId="26606"/>
          <ac:spMkLst>
            <pc:docMk/>
            <pc:sldMk cId="3134872155" sldId="376"/>
            <ac:spMk id="8" creationId="{1B15ED52-F352-441B-82BF-E0EA34836D08}"/>
          </ac:spMkLst>
        </pc:spChg>
        <pc:spChg chg="add">
          <ac:chgData name="Artur Puławski" userId="2af77b003173f2df" providerId="LiveId" clId="{E7909370-2C5C-4D65-96EC-9C134B3900AB}" dt="2025-11-13T08:57:25.826" v="5460" actId="26606"/>
          <ac:spMkLst>
            <pc:docMk/>
            <pc:sldMk cId="3134872155" sldId="376"/>
            <ac:spMk id="10" creationId="{3B2E3793-BFE6-45A2-9B7B-E18844431C99}"/>
          </ac:spMkLst>
        </pc:spChg>
        <pc:spChg chg="add">
          <ac:chgData name="Artur Puławski" userId="2af77b003173f2df" providerId="LiveId" clId="{E7909370-2C5C-4D65-96EC-9C134B3900AB}" dt="2025-11-13T08:57:25.826" v="5460" actId="26606"/>
          <ac:spMkLst>
            <pc:docMk/>
            <pc:sldMk cId="3134872155" sldId="376"/>
            <ac:spMk id="12" creationId="{BC4C4868-CB8F-4AF9-9CDB-8108F2C19B67}"/>
          </ac:spMkLst>
        </pc:spChg>
        <pc:spChg chg="add">
          <ac:chgData name="Artur Puławski" userId="2af77b003173f2df" providerId="LiveId" clId="{E7909370-2C5C-4D65-96EC-9C134B3900AB}" dt="2025-11-13T08:57:25.826" v="5460" actId="26606"/>
          <ac:spMkLst>
            <pc:docMk/>
            <pc:sldMk cId="3134872155" sldId="376"/>
            <ac:spMk id="14" creationId="{375E0459-6403-40CD-989D-56A4407CA12E}"/>
          </ac:spMkLst>
        </pc:spChg>
        <pc:spChg chg="add">
          <ac:chgData name="Artur Puławski" userId="2af77b003173f2df" providerId="LiveId" clId="{E7909370-2C5C-4D65-96EC-9C134B3900AB}" dt="2025-11-13T08:57:25.826" v="5460" actId="26606"/>
          <ac:spMkLst>
            <pc:docMk/>
            <pc:sldMk cId="3134872155" sldId="376"/>
            <ac:spMk id="16" creationId="{53E5B1A8-3AC9-4BD1-9BBC-78CA94F2D1BA}"/>
          </ac:spMkLst>
        </pc:spChg>
      </pc:sldChg>
      <pc:sldChg chg="addSp delSp modSp new mod setBg">
        <pc:chgData name="Artur Puławski" userId="2af77b003173f2df" providerId="LiveId" clId="{E7909370-2C5C-4D65-96EC-9C134B3900AB}" dt="2025-11-13T08:57:45.495" v="5463" actId="26606"/>
        <pc:sldMkLst>
          <pc:docMk/>
          <pc:sldMk cId="556205846" sldId="377"/>
        </pc:sldMkLst>
        <pc:spChg chg="mod">
          <ac:chgData name="Artur Puławski" userId="2af77b003173f2df" providerId="LiveId" clId="{E7909370-2C5C-4D65-96EC-9C134B3900AB}" dt="2025-11-13T08:57:45.495" v="5463" actId="26606"/>
          <ac:spMkLst>
            <pc:docMk/>
            <pc:sldMk cId="556205846" sldId="377"/>
            <ac:spMk id="2" creationId="{34A455FC-1FBE-AB4A-1F8F-4D84CF98E206}"/>
          </ac:spMkLst>
        </pc:spChg>
        <pc:spChg chg="mod">
          <ac:chgData name="Artur Puławski" userId="2af77b003173f2df" providerId="LiveId" clId="{E7909370-2C5C-4D65-96EC-9C134B3900AB}" dt="2025-11-13T08:57:45.495" v="5463" actId="26606"/>
          <ac:spMkLst>
            <pc:docMk/>
            <pc:sldMk cId="556205846" sldId="377"/>
            <ac:spMk id="3" creationId="{A5561C00-127B-2ABF-A994-E6723A86BB0C}"/>
          </ac:spMkLst>
        </pc:spChg>
        <pc:spChg chg="add del">
          <ac:chgData name="Artur Puławski" userId="2af77b003173f2df" providerId="LiveId" clId="{E7909370-2C5C-4D65-96EC-9C134B3900AB}" dt="2025-11-13T08:57:45.495" v="5463" actId="26606"/>
          <ac:spMkLst>
            <pc:docMk/>
            <pc:sldMk cId="556205846" sldId="377"/>
            <ac:spMk id="8" creationId="{1B15ED52-F352-441B-82BF-E0EA34836D08}"/>
          </ac:spMkLst>
        </pc:spChg>
        <pc:spChg chg="add del">
          <ac:chgData name="Artur Puławski" userId="2af77b003173f2df" providerId="LiveId" clId="{E7909370-2C5C-4D65-96EC-9C134B3900AB}" dt="2025-11-13T08:57:45.495" v="5463" actId="26606"/>
          <ac:spMkLst>
            <pc:docMk/>
            <pc:sldMk cId="556205846" sldId="377"/>
            <ac:spMk id="10" creationId="{3B2E3793-BFE6-45A2-9B7B-E18844431C99}"/>
          </ac:spMkLst>
        </pc:spChg>
        <pc:spChg chg="add del">
          <ac:chgData name="Artur Puławski" userId="2af77b003173f2df" providerId="LiveId" clId="{E7909370-2C5C-4D65-96EC-9C134B3900AB}" dt="2025-11-13T08:57:45.495" v="5463" actId="26606"/>
          <ac:spMkLst>
            <pc:docMk/>
            <pc:sldMk cId="556205846" sldId="377"/>
            <ac:spMk id="12" creationId="{BC4C4868-CB8F-4AF9-9CDB-8108F2C19B67}"/>
          </ac:spMkLst>
        </pc:spChg>
        <pc:spChg chg="add del">
          <ac:chgData name="Artur Puławski" userId="2af77b003173f2df" providerId="LiveId" clId="{E7909370-2C5C-4D65-96EC-9C134B3900AB}" dt="2025-11-13T08:57:45.495" v="5463" actId="26606"/>
          <ac:spMkLst>
            <pc:docMk/>
            <pc:sldMk cId="556205846" sldId="377"/>
            <ac:spMk id="14" creationId="{375E0459-6403-40CD-989D-56A4407CA12E}"/>
          </ac:spMkLst>
        </pc:spChg>
        <pc:spChg chg="add del">
          <ac:chgData name="Artur Puławski" userId="2af77b003173f2df" providerId="LiveId" clId="{E7909370-2C5C-4D65-96EC-9C134B3900AB}" dt="2025-11-13T08:57:45.495" v="5463" actId="26606"/>
          <ac:spMkLst>
            <pc:docMk/>
            <pc:sldMk cId="556205846" sldId="377"/>
            <ac:spMk id="16" creationId="{53E5B1A8-3AC9-4BD1-9BBC-78CA94F2D1BA}"/>
          </ac:spMkLst>
        </pc:spChg>
      </pc:sldChg>
      <pc:sldChg chg="addSp delSp modSp new mod setBg">
        <pc:chgData name="Artur Puławski" userId="2af77b003173f2df" providerId="LiveId" clId="{E7909370-2C5C-4D65-96EC-9C134B3900AB}" dt="2025-11-13T08:57:54.479" v="5464" actId="26606"/>
        <pc:sldMkLst>
          <pc:docMk/>
          <pc:sldMk cId="1901238699" sldId="378"/>
        </pc:sldMkLst>
        <pc:spChg chg="mod">
          <ac:chgData name="Artur Puławski" userId="2af77b003173f2df" providerId="LiveId" clId="{E7909370-2C5C-4D65-96EC-9C134B3900AB}" dt="2025-11-13T08:57:54.479" v="5464" actId="26606"/>
          <ac:spMkLst>
            <pc:docMk/>
            <pc:sldMk cId="1901238699" sldId="378"/>
            <ac:spMk id="2" creationId="{366EA803-D63F-7E73-DAAA-40DEF8B566D5}"/>
          </ac:spMkLst>
        </pc:spChg>
        <pc:spChg chg="add del mod">
          <ac:chgData name="Artur Puławski" userId="2af77b003173f2df" providerId="LiveId" clId="{E7909370-2C5C-4D65-96EC-9C134B3900AB}" dt="2025-11-13T08:57:54.479" v="5464" actId="26606"/>
          <ac:spMkLst>
            <pc:docMk/>
            <pc:sldMk cId="1901238699" sldId="378"/>
            <ac:spMk id="3" creationId="{41EF4426-8C65-8018-3E0D-F3986173389D}"/>
          </ac:spMkLst>
        </pc:spChg>
        <pc:spChg chg="add">
          <ac:chgData name="Artur Puławski" userId="2af77b003173f2df" providerId="LiveId" clId="{E7909370-2C5C-4D65-96EC-9C134B3900AB}" dt="2025-11-13T08:35:55.837" v="5184"/>
          <ac:spMkLst>
            <pc:docMk/>
            <pc:sldMk cId="1901238699" sldId="378"/>
            <ac:spMk id="5" creationId="{A42A66FF-03CA-232E-B134-2950F4A886BC}"/>
          </ac:spMkLst>
        </pc:spChg>
        <pc:spChg chg="add">
          <ac:chgData name="Artur Puławski" userId="2af77b003173f2df" providerId="LiveId" clId="{E7909370-2C5C-4D65-96EC-9C134B3900AB}" dt="2025-11-13T08:57:54.479" v="5464" actId="26606"/>
          <ac:spMkLst>
            <pc:docMk/>
            <pc:sldMk cId="1901238699" sldId="378"/>
            <ac:spMk id="11" creationId="{1A95671B-3CC6-4792-9114-B74FAEA224E6}"/>
          </ac:spMkLst>
        </pc:spChg>
        <pc:graphicFrameChg chg="add mod">
          <ac:chgData name="Artur Puławski" userId="2af77b003173f2df" providerId="LiveId" clId="{E7909370-2C5C-4D65-96EC-9C134B3900AB}" dt="2025-11-13T08:35:59.218" v="5185"/>
          <ac:graphicFrameMkLst>
            <pc:docMk/>
            <pc:sldMk cId="1901238699" sldId="378"/>
            <ac:graphicFrameMk id="4" creationId="{23D8FD93-1759-C565-28F5-B9FCB929D0F2}"/>
          </ac:graphicFrameMkLst>
        </pc:graphicFrameChg>
        <pc:graphicFrameChg chg="add mod modGraphic">
          <ac:chgData name="Artur Puławski" userId="2af77b003173f2df" providerId="LiveId" clId="{E7909370-2C5C-4D65-96EC-9C134B3900AB}" dt="2025-11-13T08:57:54.479" v="5464" actId="26606"/>
          <ac:graphicFrameMkLst>
            <pc:docMk/>
            <pc:sldMk cId="1901238699" sldId="378"/>
            <ac:graphicFrameMk id="6" creationId="{36811004-6804-E499-2306-714AD0EF713C}"/>
          </ac:graphicFrameMkLst>
        </pc:graphicFrameChg>
      </pc:sldChg>
      <pc:sldChg chg="addSp delSp modSp new mod setBg">
        <pc:chgData name="Artur Puławski" userId="2af77b003173f2df" providerId="LiveId" clId="{E7909370-2C5C-4D65-96EC-9C134B3900AB}" dt="2025-11-13T08:37:46.790" v="5225" actId="26606"/>
        <pc:sldMkLst>
          <pc:docMk/>
          <pc:sldMk cId="443329667" sldId="379"/>
        </pc:sldMkLst>
        <pc:spChg chg="mod">
          <ac:chgData name="Artur Puławski" userId="2af77b003173f2df" providerId="LiveId" clId="{E7909370-2C5C-4D65-96EC-9C134B3900AB}" dt="2025-11-13T08:37:46.790" v="5225" actId="26606"/>
          <ac:spMkLst>
            <pc:docMk/>
            <pc:sldMk cId="443329667" sldId="379"/>
            <ac:spMk id="2" creationId="{D0EE4EE6-D4BA-07B8-E151-206DA2B3D0AC}"/>
          </ac:spMkLst>
        </pc:spChg>
        <pc:spChg chg="del mod">
          <ac:chgData name="Artur Puławski" userId="2af77b003173f2df" providerId="LiveId" clId="{E7909370-2C5C-4D65-96EC-9C134B3900AB}" dt="2025-11-13T08:37:10.123" v="5201"/>
          <ac:spMkLst>
            <pc:docMk/>
            <pc:sldMk cId="443329667" sldId="379"/>
            <ac:spMk id="3" creationId="{D34628A2-C5C7-2A5F-095C-60B922A57B24}"/>
          </ac:spMkLst>
        </pc:spChg>
        <pc:spChg chg="add del mod">
          <ac:chgData name="Artur Puławski" userId="2af77b003173f2df" providerId="LiveId" clId="{E7909370-2C5C-4D65-96EC-9C134B3900AB}" dt="2025-11-13T08:37:15.694" v="5202" actId="26606"/>
          <ac:spMkLst>
            <pc:docMk/>
            <pc:sldMk cId="443329667" sldId="379"/>
            <ac:spMk id="4" creationId="{13EC9ACE-F56D-CB39-7831-E86BE21C6057}"/>
          </ac:spMkLst>
        </pc:spChg>
        <pc:spChg chg="add del">
          <ac:chgData name="Artur Puławski" userId="2af77b003173f2df" providerId="LiveId" clId="{E7909370-2C5C-4D65-96EC-9C134B3900AB}" dt="2025-11-13T08:37:46.790" v="5225" actId="26606"/>
          <ac:spMkLst>
            <pc:docMk/>
            <pc:sldMk cId="443329667" sldId="379"/>
            <ac:spMk id="10" creationId="{BACC6370-2D7E-4714-9D71-7542949D7D5D}"/>
          </ac:spMkLst>
        </pc:spChg>
        <pc:spChg chg="add del">
          <ac:chgData name="Artur Puławski" userId="2af77b003173f2df" providerId="LiveId" clId="{E7909370-2C5C-4D65-96EC-9C134B3900AB}" dt="2025-11-13T08:37:46.790" v="5225" actId="26606"/>
          <ac:spMkLst>
            <pc:docMk/>
            <pc:sldMk cId="443329667" sldId="379"/>
            <ac:spMk id="12" creationId="{F68B3F68-107C-434F-AA38-110D5EA91B85}"/>
          </ac:spMkLst>
        </pc:spChg>
        <pc:spChg chg="add del">
          <ac:chgData name="Artur Puławski" userId="2af77b003173f2df" providerId="LiveId" clId="{E7909370-2C5C-4D65-96EC-9C134B3900AB}" dt="2025-11-13T08:37:46.790" v="5225" actId="26606"/>
          <ac:spMkLst>
            <pc:docMk/>
            <pc:sldMk cId="443329667" sldId="379"/>
            <ac:spMk id="14" creationId="{AAD0DBB9-1A4B-4391-81D4-CB19F9AB918A}"/>
          </ac:spMkLst>
        </pc:spChg>
        <pc:spChg chg="add del">
          <ac:chgData name="Artur Puławski" userId="2af77b003173f2df" providerId="LiveId" clId="{E7909370-2C5C-4D65-96EC-9C134B3900AB}" dt="2025-11-13T08:37:46.790" v="5225" actId="26606"/>
          <ac:spMkLst>
            <pc:docMk/>
            <pc:sldMk cId="443329667" sldId="379"/>
            <ac:spMk id="16" creationId="{063BBA22-50EA-4C4D-BE05-F1CE4E63AA56}"/>
          </ac:spMkLst>
        </pc:spChg>
        <pc:spChg chg="add del">
          <ac:chgData name="Artur Puławski" userId="2af77b003173f2df" providerId="LiveId" clId="{E7909370-2C5C-4D65-96EC-9C134B3900AB}" dt="2025-11-13T08:37:46.743" v="5224" actId="26606"/>
          <ac:spMkLst>
            <pc:docMk/>
            <pc:sldMk cId="443329667" sldId="379"/>
            <ac:spMk id="21" creationId="{BACC6370-2D7E-4714-9D71-7542949D7D5D}"/>
          </ac:spMkLst>
        </pc:spChg>
        <pc:spChg chg="add del">
          <ac:chgData name="Artur Puławski" userId="2af77b003173f2df" providerId="LiveId" clId="{E7909370-2C5C-4D65-96EC-9C134B3900AB}" dt="2025-11-13T08:37:46.743" v="5224" actId="26606"/>
          <ac:spMkLst>
            <pc:docMk/>
            <pc:sldMk cId="443329667" sldId="379"/>
            <ac:spMk id="23" creationId="{F68B3F68-107C-434F-AA38-110D5EA91B85}"/>
          </ac:spMkLst>
        </pc:spChg>
        <pc:spChg chg="add del">
          <ac:chgData name="Artur Puławski" userId="2af77b003173f2df" providerId="LiveId" clId="{E7909370-2C5C-4D65-96EC-9C134B3900AB}" dt="2025-11-13T08:37:46.743" v="5224" actId="26606"/>
          <ac:spMkLst>
            <pc:docMk/>
            <pc:sldMk cId="443329667" sldId="379"/>
            <ac:spMk id="25" creationId="{AAD0DBB9-1A4B-4391-81D4-CB19F9AB918A}"/>
          </ac:spMkLst>
        </pc:spChg>
        <pc:spChg chg="add del">
          <ac:chgData name="Artur Puławski" userId="2af77b003173f2df" providerId="LiveId" clId="{E7909370-2C5C-4D65-96EC-9C134B3900AB}" dt="2025-11-13T08:37:46.743" v="5224" actId="26606"/>
          <ac:spMkLst>
            <pc:docMk/>
            <pc:sldMk cId="443329667" sldId="379"/>
            <ac:spMk id="27" creationId="{063BBA22-50EA-4C4D-BE05-F1CE4E63AA56}"/>
          </ac:spMkLst>
        </pc:spChg>
        <pc:spChg chg="add">
          <ac:chgData name="Artur Puławski" userId="2af77b003173f2df" providerId="LiveId" clId="{E7909370-2C5C-4D65-96EC-9C134B3900AB}" dt="2025-11-13T08:37:46.790" v="5225" actId="26606"/>
          <ac:spMkLst>
            <pc:docMk/>
            <pc:sldMk cId="443329667" sldId="379"/>
            <ac:spMk id="29" creationId="{BACC6370-2D7E-4714-9D71-7542949D7D5D}"/>
          </ac:spMkLst>
        </pc:spChg>
        <pc:spChg chg="add">
          <ac:chgData name="Artur Puławski" userId="2af77b003173f2df" providerId="LiveId" clId="{E7909370-2C5C-4D65-96EC-9C134B3900AB}" dt="2025-11-13T08:37:46.790" v="5225" actId="26606"/>
          <ac:spMkLst>
            <pc:docMk/>
            <pc:sldMk cId="443329667" sldId="379"/>
            <ac:spMk id="30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8:37:46.790" v="5225" actId="26606"/>
          <ac:spMkLst>
            <pc:docMk/>
            <pc:sldMk cId="443329667" sldId="379"/>
            <ac:spMk id="31" creationId="{AAD0DBB9-1A4B-4391-81D4-CB19F9AB918A}"/>
          </ac:spMkLst>
        </pc:spChg>
        <pc:spChg chg="add">
          <ac:chgData name="Artur Puławski" userId="2af77b003173f2df" providerId="LiveId" clId="{E7909370-2C5C-4D65-96EC-9C134B3900AB}" dt="2025-11-13T08:37:46.790" v="5225" actId="26606"/>
          <ac:spMkLst>
            <pc:docMk/>
            <pc:sldMk cId="443329667" sldId="379"/>
            <ac:spMk id="32" creationId="{063BBA22-50EA-4C4D-BE05-F1CE4E63AA56}"/>
          </ac:spMkLst>
        </pc:spChg>
        <pc:graphicFrameChg chg="add mod modGraphic">
          <ac:chgData name="Artur Puławski" userId="2af77b003173f2df" providerId="LiveId" clId="{E7909370-2C5C-4D65-96EC-9C134B3900AB}" dt="2025-11-13T08:37:46.790" v="5225" actId="26606"/>
          <ac:graphicFrameMkLst>
            <pc:docMk/>
            <pc:sldMk cId="443329667" sldId="379"/>
            <ac:graphicFrameMk id="6" creationId="{2983ED03-2FC5-F44B-6AE6-240F43A5EB6B}"/>
          </ac:graphicFrameMkLst>
        </pc:graphicFrameChg>
      </pc:sldChg>
      <pc:sldChg chg="addSp delSp modSp new mod ord setBg">
        <pc:chgData name="Artur Puławski" userId="2af77b003173f2df" providerId="LiveId" clId="{E7909370-2C5C-4D65-96EC-9C134B3900AB}" dt="2025-11-13T08:47:53.694" v="5354"/>
        <pc:sldMkLst>
          <pc:docMk/>
          <pc:sldMk cId="2877142432" sldId="380"/>
        </pc:sldMkLst>
        <pc:spChg chg="mod">
          <ac:chgData name="Artur Puławski" userId="2af77b003173f2df" providerId="LiveId" clId="{E7909370-2C5C-4D65-96EC-9C134B3900AB}" dt="2025-11-13T08:39:51.797" v="5261" actId="20577"/>
          <ac:spMkLst>
            <pc:docMk/>
            <pc:sldMk cId="2877142432" sldId="380"/>
            <ac:spMk id="2" creationId="{73EE2D26-5ABF-A744-3E7A-A1352C90FD2E}"/>
          </ac:spMkLst>
        </pc:spChg>
        <pc:spChg chg="del mod">
          <ac:chgData name="Artur Puławski" userId="2af77b003173f2df" providerId="LiveId" clId="{E7909370-2C5C-4D65-96EC-9C134B3900AB}" dt="2025-11-13T08:39:00.182" v="5254"/>
          <ac:spMkLst>
            <pc:docMk/>
            <pc:sldMk cId="2877142432" sldId="380"/>
            <ac:spMk id="3" creationId="{118AA7FC-F312-A4C1-FCA1-FEC1F563AAAD}"/>
          </ac:spMkLst>
        </pc:spChg>
        <pc:spChg chg="add">
          <ac:chgData name="Artur Puławski" userId="2af77b003173f2df" providerId="LiveId" clId="{E7909370-2C5C-4D65-96EC-9C134B3900AB}" dt="2025-11-13T08:39:04.693" v="5255" actId="26606"/>
          <ac:spMkLst>
            <pc:docMk/>
            <pc:sldMk cId="2877142432" sldId="380"/>
            <ac:spMk id="9" creationId="{BACC6370-2D7E-4714-9D71-7542949D7D5D}"/>
          </ac:spMkLst>
        </pc:spChg>
        <pc:spChg chg="add">
          <ac:chgData name="Artur Puławski" userId="2af77b003173f2df" providerId="LiveId" clId="{E7909370-2C5C-4D65-96EC-9C134B3900AB}" dt="2025-11-13T08:39:04.693" v="5255" actId="26606"/>
          <ac:spMkLst>
            <pc:docMk/>
            <pc:sldMk cId="2877142432" sldId="380"/>
            <ac:spMk id="11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8:39:04.693" v="5255" actId="26606"/>
          <ac:spMkLst>
            <pc:docMk/>
            <pc:sldMk cId="2877142432" sldId="380"/>
            <ac:spMk id="13" creationId="{AAD0DBB9-1A4B-4391-81D4-CB19F9AB918A}"/>
          </ac:spMkLst>
        </pc:spChg>
        <pc:spChg chg="add">
          <ac:chgData name="Artur Puławski" userId="2af77b003173f2df" providerId="LiveId" clId="{E7909370-2C5C-4D65-96EC-9C134B3900AB}" dt="2025-11-13T08:39:04.693" v="5255" actId="26606"/>
          <ac:spMkLst>
            <pc:docMk/>
            <pc:sldMk cId="2877142432" sldId="380"/>
            <ac:spMk id="15" creationId="{063BBA22-50EA-4C4D-BE05-F1CE4E63AA56}"/>
          </ac:spMkLst>
        </pc:spChg>
        <pc:graphicFrameChg chg="add mod modGraphic">
          <ac:chgData name="Artur Puławski" userId="2af77b003173f2df" providerId="LiveId" clId="{E7909370-2C5C-4D65-96EC-9C134B3900AB}" dt="2025-11-13T08:41:33.746" v="5284" actId="20577"/>
          <ac:graphicFrameMkLst>
            <pc:docMk/>
            <pc:sldMk cId="2877142432" sldId="380"/>
            <ac:graphicFrameMk id="4" creationId="{87877574-FA1F-6EB5-E575-B5C3A75D3EBB}"/>
          </ac:graphicFrameMkLst>
        </pc:graphicFrameChg>
      </pc:sldChg>
      <pc:sldChg chg="modSp new mod">
        <pc:chgData name="Artur Puławski" userId="2af77b003173f2df" providerId="LiveId" clId="{E7909370-2C5C-4D65-96EC-9C134B3900AB}" dt="2025-11-13T08:41:07.788" v="5276" actId="20577"/>
        <pc:sldMkLst>
          <pc:docMk/>
          <pc:sldMk cId="2653976843" sldId="381"/>
        </pc:sldMkLst>
        <pc:spChg chg="mod">
          <ac:chgData name="Artur Puławski" userId="2af77b003173f2df" providerId="LiveId" clId="{E7909370-2C5C-4D65-96EC-9C134B3900AB}" dt="2025-11-13T08:40:07.266" v="5264" actId="207"/>
          <ac:spMkLst>
            <pc:docMk/>
            <pc:sldMk cId="2653976843" sldId="381"/>
            <ac:spMk id="2" creationId="{D31FA10C-4B3B-DDB7-19CE-907A884F02CC}"/>
          </ac:spMkLst>
        </pc:spChg>
        <pc:spChg chg="mod">
          <ac:chgData name="Artur Puławski" userId="2af77b003173f2df" providerId="LiveId" clId="{E7909370-2C5C-4D65-96EC-9C134B3900AB}" dt="2025-11-13T08:41:07.788" v="5276" actId="20577"/>
          <ac:spMkLst>
            <pc:docMk/>
            <pc:sldMk cId="2653976843" sldId="381"/>
            <ac:spMk id="3" creationId="{274C2398-6228-8CF6-2373-AE01FE320E2F}"/>
          </ac:spMkLst>
        </pc:spChg>
      </pc:sldChg>
      <pc:sldChg chg="addSp delSp modSp new mod setBg">
        <pc:chgData name="Artur Puławski" userId="2af77b003173f2df" providerId="LiveId" clId="{E7909370-2C5C-4D65-96EC-9C134B3900AB}" dt="2025-11-13T08:43:34.314" v="5294" actId="14100"/>
        <pc:sldMkLst>
          <pc:docMk/>
          <pc:sldMk cId="4166366750" sldId="382"/>
        </pc:sldMkLst>
        <pc:spChg chg="mod">
          <ac:chgData name="Artur Puławski" userId="2af77b003173f2df" providerId="LiveId" clId="{E7909370-2C5C-4D65-96EC-9C134B3900AB}" dt="2025-11-13T08:43:22.614" v="5290" actId="26606"/>
          <ac:spMkLst>
            <pc:docMk/>
            <pc:sldMk cId="4166366750" sldId="382"/>
            <ac:spMk id="2" creationId="{D4619C21-5DD3-EB02-1C61-9DCA3B00C1E0}"/>
          </ac:spMkLst>
        </pc:spChg>
        <pc:spChg chg="del mod">
          <ac:chgData name="Artur Puławski" userId="2af77b003173f2df" providerId="LiveId" clId="{E7909370-2C5C-4D65-96EC-9C134B3900AB}" dt="2025-11-13T08:42:56.829" v="5287" actId="22"/>
          <ac:spMkLst>
            <pc:docMk/>
            <pc:sldMk cId="4166366750" sldId="382"/>
            <ac:spMk id="3" creationId="{38EFA966-6762-61DF-A9C1-8B697BE1BBD9}"/>
          </ac:spMkLst>
        </pc:spChg>
        <pc:spChg chg="add">
          <ac:chgData name="Artur Puławski" userId="2af77b003173f2df" providerId="LiveId" clId="{E7909370-2C5C-4D65-96EC-9C134B3900AB}" dt="2025-11-13T08:43:22.614" v="5290" actId="26606"/>
          <ac:spMkLst>
            <pc:docMk/>
            <pc:sldMk cId="4166366750" sldId="382"/>
            <ac:spMk id="10" creationId="{A8384FB5-9ADC-4DDC-881B-597D56F5B15D}"/>
          </ac:spMkLst>
        </pc:spChg>
        <pc:spChg chg="add">
          <ac:chgData name="Artur Puławski" userId="2af77b003173f2df" providerId="LiveId" clId="{E7909370-2C5C-4D65-96EC-9C134B3900AB}" dt="2025-11-13T08:43:22.614" v="5290" actId="26606"/>
          <ac:spMkLst>
            <pc:docMk/>
            <pc:sldMk cId="4166366750" sldId="382"/>
            <ac:spMk id="12" creationId="{91E5A9A7-95C6-4F4F-B00E-C82E07FE62EF}"/>
          </ac:spMkLst>
        </pc:spChg>
        <pc:spChg chg="add">
          <ac:chgData name="Artur Puławski" userId="2af77b003173f2df" providerId="LiveId" clId="{E7909370-2C5C-4D65-96EC-9C134B3900AB}" dt="2025-11-13T08:43:22.614" v="5290" actId="26606"/>
          <ac:spMkLst>
            <pc:docMk/>
            <pc:sldMk cId="4166366750" sldId="382"/>
            <ac:spMk id="14" creationId="{D07DD2DE-F619-49DD-B5E7-03A290FF4ED1}"/>
          </ac:spMkLst>
        </pc:spChg>
        <pc:spChg chg="add">
          <ac:chgData name="Artur Puławski" userId="2af77b003173f2df" providerId="LiveId" clId="{E7909370-2C5C-4D65-96EC-9C134B3900AB}" dt="2025-11-13T08:43:22.614" v="5290" actId="26606"/>
          <ac:spMkLst>
            <pc:docMk/>
            <pc:sldMk cId="4166366750" sldId="382"/>
            <ac:spMk id="16" creationId="{85149191-5F60-4A28-AAFF-039F96B0F3EC}"/>
          </ac:spMkLst>
        </pc:spChg>
        <pc:spChg chg="add">
          <ac:chgData name="Artur Puławski" userId="2af77b003173f2df" providerId="LiveId" clId="{E7909370-2C5C-4D65-96EC-9C134B3900AB}" dt="2025-11-13T08:43:22.614" v="5290" actId="26606"/>
          <ac:spMkLst>
            <pc:docMk/>
            <pc:sldMk cId="4166366750" sldId="382"/>
            <ac:spMk id="18" creationId="{F8260ED5-17F7-4158-B241-D51DD4CF1B7E}"/>
          </ac:spMkLst>
        </pc:spChg>
        <pc:picChg chg="add mod ord">
          <ac:chgData name="Artur Puławski" userId="2af77b003173f2df" providerId="LiveId" clId="{E7909370-2C5C-4D65-96EC-9C134B3900AB}" dt="2025-11-13T08:43:34.314" v="5294" actId="14100"/>
          <ac:picMkLst>
            <pc:docMk/>
            <pc:sldMk cId="4166366750" sldId="382"/>
            <ac:picMk id="5" creationId="{7125EF15-5EA2-01A9-16FB-8528FA17F355}"/>
          </ac:picMkLst>
        </pc:picChg>
      </pc:sldChg>
      <pc:sldChg chg="addSp delSp modSp new mod ord setBg">
        <pc:chgData name="Artur Puławski" userId="2af77b003173f2df" providerId="LiveId" clId="{E7909370-2C5C-4D65-96EC-9C134B3900AB}" dt="2025-11-13T08:58:11.782" v="5465" actId="26606"/>
        <pc:sldMkLst>
          <pc:docMk/>
          <pc:sldMk cId="2969723106" sldId="383"/>
        </pc:sldMkLst>
        <pc:spChg chg="mod">
          <ac:chgData name="Artur Puławski" userId="2af77b003173f2df" providerId="LiveId" clId="{E7909370-2C5C-4D65-96EC-9C134B3900AB}" dt="2025-11-13T08:58:11.782" v="5465" actId="26606"/>
          <ac:spMkLst>
            <pc:docMk/>
            <pc:sldMk cId="2969723106" sldId="383"/>
            <ac:spMk id="2" creationId="{B7ADCF00-A137-BFE4-324D-F7F92BC2251C}"/>
          </ac:spMkLst>
        </pc:spChg>
        <pc:spChg chg="del mod">
          <ac:chgData name="Artur Puławski" userId="2af77b003173f2df" providerId="LiveId" clId="{E7909370-2C5C-4D65-96EC-9C134B3900AB}" dt="2025-11-13T08:48:39.410" v="5359"/>
          <ac:spMkLst>
            <pc:docMk/>
            <pc:sldMk cId="2969723106" sldId="383"/>
            <ac:spMk id="3" creationId="{84EA2713-6279-2CDD-72FF-1F55F9613660}"/>
          </ac:spMkLst>
        </pc:spChg>
        <pc:spChg chg="add del">
          <ac:chgData name="Artur Puławski" userId="2af77b003173f2df" providerId="LiveId" clId="{E7909370-2C5C-4D65-96EC-9C134B3900AB}" dt="2025-11-13T08:49:47.858" v="5372" actId="26606"/>
          <ac:spMkLst>
            <pc:docMk/>
            <pc:sldMk cId="2969723106" sldId="383"/>
            <ac:spMk id="9" creationId="{A8384FB5-9ADC-4DDC-881B-597D56F5B15D}"/>
          </ac:spMkLst>
        </pc:spChg>
        <pc:spChg chg="add del">
          <ac:chgData name="Artur Puławski" userId="2af77b003173f2df" providerId="LiveId" clId="{E7909370-2C5C-4D65-96EC-9C134B3900AB}" dt="2025-11-13T08:49:47.858" v="5372" actId="26606"/>
          <ac:spMkLst>
            <pc:docMk/>
            <pc:sldMk cId="2969723106" sldId="383"/>
            <ac:spMk id="11" creationId="{91E5A9A7-95C6-4F4F-B00E-C82E07FE62EF}"/>
          </ac:spMkLst>
        </pc:spChg>
        <pc:spChg chg="add del">
          <ac:chgData name="Artur Puławski" userId="2af77b003173f2df" providerId="LiveId" clId="{E7909370-2C5C-4D65-96EC-9C134B3900AB}" dt="2025-11-13T08:49:47.858" v="5372" actId="26606"/>
          <ac:spMkLst>
            <pc:docMk/>
            <pc:sldMk cId="2969723106" sldId="383"/>
            <ac:spMk id="13" creationId="{D07DD2DE-F619-49DD-B5E7-03A290FF4ED1}"/>
          </ac:spMkLst>
        </pc:spChg>
        <pc:spChg chg="add del">
          <ac:chgData name="Artur Puławski" userId="2af77b003173f2df" providerId="LiveId" clId="{E7909370-2C5C-4D65-96EC-9C134B3900AB}" dt="2025-11-13T08:49:47.858" v="5372" actId="26606"/>
          <ac:spMkLst>
            <pc:docMk/>
            <pc:sldMk cId="2969723106" sldId="383"/>
            <ac:spMk id="15" creationId="{85149191-5F60-4A28-AAFF-039F96B0F3EC}"/>
          </ac:spMkLst>
        </pc:spChg>
        <pc:spChg chg="add del">
          <ac:chgData name="Artur Puławski" userId="2af77b003173f2df" providerId="LiveId" clId="{E7909370-2C5C-4D65-96EC-9C134B3900AB}" dt="2025-11-13T08:49:47.858" v="5372" actId="26606"/>
          <ac:spMkLst>
            <pc:docMk/>
            <pc:sldMk cId="2969723106" sldId="383"/>
            <ac:spMk id="17" creationId="{F8260ED5-17F7-4158-B241-D51DD4CF1B7E}"/>
          </ac:spMkLst>
        </pc:spChg>
        <pc:spChg chg="add del">
          <ac:chgData name="Artur Puławski" userId="2af77b003173f2df" providerId="LiveId" clId="{E7909370-2C5C-4D65-96EC-9C134B3900AB}" dt="2025-11-13T08:50:02.839" v="5374" actId="26606"/>
          <ac:spMkLst>
            <pc:docMk/>
            <pc:sldMk cId="2969723106" sldId="383"/>
            <ac:spMk id="19" creationId="{BACC6370-2D7E-4714-9D71-7542949D7D5D}"/>
          </ac:spMkLst>
        </pc:spChg>
        <pc:spChg chg="add del">
          <ac:chgData name="Artur Puławski" userId="2af77b003173f2df" providerId="LiveId" clId="{E7909370-2C5C-4D65-96EC-9C134B3900AB}" dt="2025-11-13T08:50:02.839" v="5374" actId="26606"/>
          <ac:spMkLst>
            <pc:docMk/>
            <pc:sldMk cId="2969723106" sldId="383"/>
            <ac:spMk id="20" creationId="{F68B3F68-107C-434F-AA38-110D5EA91B85}"/>
          </ac:spMkLst>
        </pc:spChg>
        <pc:spChg chg="add del">
          <ac:chgData name="Artur Puławski" userId="2af77b003173f2df" providerId="LiveId" clId="{E7909370-2C5C-4D65-96EC-9C134B3900AB}" dt="2025-11-13T08:50:02.839" v="5374" actId="26606"/>
          <ac:spMkLst>
            <pc:docMk/>
            <pc:sldMk cId="2969723106" sldId="383"/>
            <ac:spMk id="21" creationId="{AAD0DBB9-1A4B-4391-81D4-CB19F9AB918A}"/>
          </ac:spMkLst>
        </pc:spChg>
        <pc:spChg chg="add del">
          <ac:chgData name="Artur Puławski" userId="2af77b003173f2df" providerId="LiveId" clId="{E7909370-2C5C-4D65-96EC-9C134B3900AB}" dt="2025-11-13T08:50:02.839" v="5374" actId="26606"/>
          <ac:spMkLst>
            <pc:docMk/>
            <pc:sldMk cId="2969723106" sldId="383"/>
            <ac:spMk id="22" creationId="{063BBA22-50EA-4C4D-BE05-F1CE4E63AA56}"/>
          </ac:spMkLst>
        </pc:spChg>
        <pc:spChg chg="add del">
          <ac:chgData name="Artur Puławski" userId="2af77b003173f2df" providerId="LiveId" clId="{E7909370-2C5C-4D65-96EC-9C134B3900AB}" dt="2025-11-13T08:50:07.167" v="5376" actId="26606"/>
          <ac:spMkLst>
            <pc:docMk/>
            <pc:sldMk cId="2969723106" sldId="383"/>
            <ac:spMk id="24" creationId="{A8384FB5-9ADC-4DDC-881B-597D56F5B15D}"/>
          </ac:spMkLst>
        </pc:spChg>
        <pc:spChg chg="add del">
          <ac:chgData name="Artur Puławski" userId="2af77b003173f2df" providerId="LiveId" clId="{E7909370-2C5C-4D65-96EC-9C134B3900AB}" dt="2025-11-13T08:50:07.167" v="5376" actId="26606"/>
          <ac:spMkLst>
            <pc:docMk/>
            <pc:sldMk cId="2969723106" sldId="383"/>
            <ac:spMk id="25" creationId="{1199E1B1-A8C0-4FE8-A5A8-1CB41D69F857}"/>
          </ac:spMkLst>
        </pc:spChg>
        <pc:spChg chg="add del">
          <ac:chgData name="Artur Puławski" userId="2af77b003173f2df" providerId="LiveId" clId="{E7909370-2C5C-4D65-96EC-9C134B3900AB}" dt="2025-11-13T08:50:07.167" v="5376" actId="26606"/>
          <ac:spMkLst>
            <pc:docMk/>
            <pc:sldMk cId="2969723106" sldId="383"/>
            <ac:spMk id="26" creationId="{84A8DE83-DE75-4B41-9DB4-A7EC0B0DEC0B}"/>
          </ac:spMkLst>
        </pc:spChg>
        <pc:spChg chg="add del">
          <ac:chgData name="Artur Puławski" userId="2af77b003173f2df" providerId="LiveId" clId="{E7909370-2C5C-4D65-96EC-9C134B3900AB}" dt="2025-11-13T08:50:07.167" v="5376" actId="26606"/>
          <ac:spMkLst>
            <pc:docMk/>
            <pc:sldMk cId="2969723106" sldId="383"/>
            <ac:spMk id="27" creationId="{A7009A0A-BEF5-4EAC-AF15-E4F9F002E239}"/>
          </ac:spMkLst>
        </pc:spChg>
        <pc:spChg chg="add del">
          <ac:chgData name="Artur Puławski" userId="2af77b003173f2df" providerId="LiveId" clId="{E7909370-2C5C-4D65-96EC-9C134B3900AB}" dt="2025-11-13T08:58:11.782" v="5465" actId="26606"/>
          <ac:spMkLst>
            <pc:docMk/>
            <pc:sldMk cId="2969723106" sldId="383"/>
            <ac:spMk id="29" creationId="{70DFC902-7D23-471A-B557-B6B6917D7A0D}"/>
          </ac:spMkLst>
        </pc:spChg>
        <pc:spChg chg="add del">
          <ac:chgData name="Artur Puławski" userId="2af77b003173f2df" providerId="LiveId" clId="{E7909370-2C5C-4D65-96EC-9C134B3900AB}" dt="2025-11-13T08:58:11.782" v="5465" actId="26606"/>
          <ac:spMkLst>
            <pc:docMk/>
            <pc:sldMk cId="2969723106" sldId="383"/>
            <ac:spMk id="30" creationId="{A55D5633-D557-4DCA-982C-FF36EB7A1C00}"/>
          </ac:spMkLst>
        </pc:spChg>
        <pc:spChg chg="add">
          <ac:chgData name="Artur Puławski" userId="2af77b003173f2df" providerId="LiveId" clId="{E7909370-2C5C-4D65-96EC-9C134B3900AB}" dt="2025-11-13T08:58:11.782" v="5465" actId="26606"/>
          <ac:spMkLst>
            <pc:docMk/>
            <pc:sldMk cId="2969723106" sldId="383"/>
            <ac:spMk id="35" creationId="{BACC6370-2D7E-4714-9D71-7542949D7D5D}"/>
          </ac:spMkLst>
        </pc:spChg>
        <pc:spChg chg="add">
          <ac:chgData name="Artur Puławski" userId="2af77b003173f2df" providerId="LiveId" clId="{E7909370-2C5C-4D65-96EC-9C134B3900AB}" dt="2025-11-13T08:58:11.782" v="5465" actId="26606"/>
          <ac:spMkLst>
            <pc:docMk/>
            <pc:sldMk cId="2969723106" sldId="383"/>
            <ac:spMk id="37" creationId="{F68B3F68-107C-434F-AA38-110D5EA91B85}"/>
          </ac:spMkLst>
        </pc:spChg>
        <pc:spChg chg="add">
          <ac:chgData name="Artur Puławski" userId="2af77b003173f2df" providerId="LiveId" clId="{E7909370-2C5C-4D65-96EC-9C134B3900AB}" dt="2025-11-13T08:58:11.782" v="5465" actId="26606"/>
          <ac:spMkLst>
            <pc:docMk/>
            <pc:sldMk cId="2969723106" sldId="383"/>
            <ac:spMk id="39" creationId="{AAD0DBB9-1A4B-4391-81D4-CB19F9AB918A}"/>
          </ac:spMkLst>
        </pc:spChg>
        <pc:spChg chg="add">
          <ac:chgData name="Artur Puławski" userId="2af77b003173f2df" providerId="LiveId" clId="{E7909370-2C5C-4D65-96EC-9C134B3900AB}" dt="2025-11-13T08:58:11.782" v="5465" actId="26606"/>
          <ac:spMkLst>
            <pc:docMk/>
            <pc:sldMk cId="2969723106" sldId="383"/>
            <ac:spMk id="41" creationId="{063BBA22-50EA-4C4D-BE05-F1CE4E63AA56}"/>
          </ac:spMkLst>
        </pc:spChg>
        <pc:graphicFrameChg chg="add mod modGraphic">
          <ac:chgData name="Artur Puławski" userId="2af77b003173f2df" providerId="LiveId" clId="{E7909370-2C5C-4D65-96EC-9C134B3900AB}" dt="2025-11-13T08:58:11.782" v="5465" actId="26606"/>
          <ac:graphicFrameMkLst>
            <pc:docMk/>
            <pc:sldMk cId="2969723106" sldId="383"/>
            <ac:graphicFrameMk id="4" creationId="{D1266F50-0CCC-2109-2F09-44A48E69F228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AB6954-6B62-43BB-9176-26B1457E5653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00F4770-A81B-420E-B97F-0502BB36BD69}">
      <dgm:prSet/>
      <dgm:spPr/>
      <dgm:t>
        <a:bodyPr/>
        <a:lstStyle/>
        <a:p>
          <a:r>
            <a:rPr lang="pl-PL" b="0" i="0" baseline="0"/>
            <a:t>Identyfikacja etapów o najwyższych emisjach (tzw. </a:t>
          </a:r>
          <a:r>
            <a:rPr lang="pl-PL" b="0" i="1" baseline="0"/>
            <a:t>hot spots</a:t>
          </a:r>
          <a:r>
            <a:rPr lang="pl-PL" b="0" i="0" baseline="0"/>
            <a:t>).</a:t>
          </a:r>
          <a:endParaRPr lang="en-US"/>
        </a:p>
      </dgm:t>
    </dgm:pt>
    <dgm:pt modelId="{961FCE8A-AC50-4930-953D-0E5B9D741F12}" type="parTrans" cxnId="{4DD5B0F3-FFF8-4484-9CA3-46FC166B27DC}">
      <dgm:prSet/>
      <dgm:spPr/>
      <dgm:t>
        <a:bodyPr/>
        <a:lstStyle/>
        <a:p>
          <a:endParaRPr lang="en-US"/>
        </a:p>
      </dgm:t>
    </dgm:pt>
    <dgm:pt modelId="{12D00D89-C483-419C-BF9E-77969BC4CF01}" type="sibTrans" cxnId="{4DD5B0F3-FFF8-4484-9CA3-46FC166B27DC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6BA1ED7A-472B-451F-8DF3-B0DFC028FF3F}">
      <dgm:prSet/>
      <dgm:spPr/>
      <dgm:t>
        <a:bodyPr/>
        <a:lstStyle/>
        <a:p>
          <a:r>
            <a:rPr lang="pl-PL" b="0" i="0" baseline="0"/>
            <a:t>Redukcja zużycia energii i surowców.</a:t>
          </a:r>
          <a:endParaRPr lang="en-US"/>
        </a:p>
      </dgm:t>
    </dgm:pt>
    <dgm:pt modelId="{A97A4109-5D1E-46F9-BA84-DF8AA71F0706}" type="parTrans" cxnId="{31007CD5-44C8-4652-9F5C-1A2DEEB29147}">
      <dgm:prSet/>
      <dgm:spPr/>
      <dgm:t>
        <a:bodyPr/>
        <a:lstStyle/>
        <a:p>
          <a:endParaRPr lang="en-US"/>
        </a:p>
      </dgm:t>
    </dgm:pt>
    <dgm:pt modelId="{BDF58754-4B23-4484-8C6F-41A8AB462701}" type="sibTrans" cxnId="{31007CD5-44C8-4652-9F5C-1A2DEEB29147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C977F10E-734E-4143-A8A9-056F90CC6C5D}">
      <dgm:prSet/>
      <dgm:spPr/>
      <dgm:t>
        <a:bodyPr/>
        <a:lstStyle/>
        <a:p>
          <a:r>
            <a:rPr lang="pl-PL" b="0" i="0" baseline="0"/>
            <a:t>Komunikacja środowiskowa (np. etykiety węglowe, raporty ESG).</a:t>
          </a:r>
          <a:endParaRPr lang="en-US"/>
        </a:p>
      </dgm:t>
    </dgm:pt>
    <dgm:pt modelId="{44AF20C7-3B5E-4C25-BCA4-5FC90AA57511}" type="parTrans" cxnId="{30151C52-FE0E-439A-8A2D-0C28582153D1}">
      <dgm:prSet/>
      <dgm:spPr/>
      <dgm:t>
        <a:bodyPr/>
        <a:lstStyle/>
        <a:p>
          <a:endParaRPr lang="en-US"/>
        </a:p>
      </dgm:t>
    </dgm:pt>
    <dgm:pt modelId="{11DAD588-0ACD-410C-B590-DB61497A5AA6}" type="sibTrans" cxnId="{30151C52-FE0E-439A-8A2D-0C28582153D1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61CEF70D-4B62-4008-9634-7F0C79ED1BD4}">
      <dgm:prSet/>
      <dgm:spPr/>
      <dgm:t>
        <a:bodyPr/>
        <a:lstStyle/>
        <a:p>
          <a:r>
            <a:rPr lang="pl-PL" b="0" i="0" baseline="0"/>
            <a:t>Wymogi handlowe i certyfikacyjne (np. w sieciach detalicznych, CSRD, EPD)</a:t>
          </a:r>
          <a:endParaRPr lang="en-US"/>
        </a:p>
      </dgm:t>
    </dgm:pt>
    <dgm:pt modelId="{94DFC22B-A9CD-4F1C-BBC1-96A2F364F621}" type="parTrans" cxnId="{A03D814C-CAF9-4C4B-9100-B2DA3756A95E}">
      <dgm:prSet/>
      <dgm:spPr/>
      <dgm:t>
        <a:bodyPr/>
        <a:lstStyle/>
        <a:p>
          <a:endParaRPr lang="en-US"/>
        </a:p>
      </dgm:t>
    </dgm:pt>
    <dgm:pt modelId="{EDD35E36-5FB0-4D76-B68B-1F7F38E5697D}" type="sibTrans" cxnId="{A03D814C-CAF9-4C4B-9100-B2DA3756A95E}">
      <dgm:prSet phldrT="04"/>
      <dgm:spPr/>
      <dgm:t>
        <a:bodyPr/>
        <a:lstStyle/>
        <a:p>
          <a:r>
            <a:rPr lang="en-US"/>
            <a:t>04</a:t>
          </a:r>
        </a:p>
      </dgm:t>
    </dgm:pt>
    <dgm:pt modelId="{D9B54EDE-D8D2-4635-9ED0-B3B5B8481CDF}" type="pres">
      <dgm:prSet presAssocID="{9CAB6954-6B62-43BB-9176-26B1457E5653}" presName="Name0" presStyleCnt="0">
        <dgm:presLayoutVars>
          <dgm:animLvl val="lvl"/>
          <dgm:resizeHandles val="exact"/>
        </dgm:presLayoutVars>
      </dgm:prSet>
      <dgm:spPr/>
    </dgm:pt>
    <dgm:pt modelId="{27128B8F-BAB4-477D-BE74-3D6C2FD15377}" type="pres">
      <dgm:prSet presAssocID="{B00F4770-A81B-420E-B97F-0502BB36BD69}" presName="compositeNode" presStyleCnt="0">
        <dgm:presLayoutVars>
          <dgm:bulletEnabled val="1"/>
        </dgm:presLayoutVars>
      </dgm:prSet>
      <dgm:spPr/>
    </dgm:pt>
    <dgm:pt modelId="{FCF2D061-D274-4C38-99E6-78B17E14DC86}" type="pres">
      <dgm:prSet presAssocID="{B00F4770-A81B-420E-B97F-0502BB36BD69}" presName="bgRect" presStyleLbl="alignNode1" presStyleIdx="0" presStyleCnt="4"/>
      <dgm:spPr/>
    </dgm:pt>
    <dgm:pt modelId="{53C38F0A-ED9E-47E9-BBF6-BBB76488AE0A}" type="pres">
      <dgm:prSet presAssocID="{12D00D89-C483-419C-BF9E-77969BC4CF01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A1F5D577-9C4B-4438-9326-22C6F919911B}" type="pres">
      <dgm:prSet presAssocID="{B00F4770-A81B-420E-B97F-0502BB36BD69}" presName="nodeRect" presStyleLbl="alignNode1" presStyleIdx="0" presStyleCnt="4">
        <dgm:presLayoutVars>
          <dgm:bulletEnabled val="1"/>
        </dgm:presLayoutVars>
      </dgm:prSet>
      <dgm:spPr/>
    </dgm:pt>
    <dgm:pt modelId="{D87EF416-5755-4F4F-BFF4-1B6FFB44EAD5}" type="pres">
      <dgm:prSet presAssocID="{12D00D89-C483-419C-BF9E-77969BC4CF01}" presName="sibTrans" presStyleCnt="0"/>
      <dgm:spPr/>
    </dgm:pt>
    <dgm:pt modelId="{C44856EB-8B09-4184-B820-7061C5017070}" type="pres">
      <dgm:prSet presAssocID="{6BA1ED7A-472B-451F-8DF3-B0DFC028FF3F}" presName="compositeNode" presStyleCnt="0">
        <dgm:presLayoutVars>
          <dgm:bulletEnabled val="1"/>
        </dgm:presLayoutVars>
      </dgm:prSet>
      <dgm:spPr/>
    </dgm:pt>
    <dgm:pt modelId="{206FE745-F7A0-4E4D-8155-08432377545B}" type="pres">
      <dgm:prSet presAssocID="{6BA1ED7A-472B-451F-8DF3-B0DFC028FF3F}" presName="bgRect" presStyleLbl="alignNode1" presStyleIdx="1" presStyleCnt="4"/>
      <dgm:spPr/>
    </dgm:pt>
    <dgm:pt modelId="{BCC277F0-E985-4EFC-AEDC-E009759D4443}" type="pres">
      <dgm:prSet presAssocID="{BDF58754-4B23-4484-8C6F-41A8AB462701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FF042408-122C-4B00-BA04-4816255CA985}" type="pres">
      <dgm:prSet presAssocID="{6BA1ED7A-472B-451F-8DF3-B0DFC028FF3F}" presName="nodeRect" presStyleLbl="alignNode1" presStyleIdx="1" presStyleCnt="4">
        <dgm:presLayoutVars>
          <dgm:bulletEnabled val="1"/>
        </dgm:presLayoutVars>
      </dgm:prSet>
      <dgm:spPr/>
    </dgm:pt>
    <dgm:pt modelId="{5EBD3FDA-8140-4D04-9F8C-506EF234949D}" type="pres">
      <dgm:prSet presAssocID="{BDF58754-4B23-4484-8C6F-41A8AB462701}" presName="sibTrans" presStyleCnt="0"/>
      <dgm:spPr/>
    </dgm:pt>
    <dgm:pt modelId="{393D3413-2F64-4AA7-8A4F-8AC51570D5E0}" type="pres">
      <dgm:prSet presAssocID="{C977F10E-734E-4143-A8A9-056F90CC6C5D}" presName="compositeNode" presStyleCnt="0">
        <dgm:presLayoutVars>
          <dgm:bulletEnabled val="1"/>
        </dgm:presLayoutVars>
      </dgm:prSet>
      <dgm:spPr/>
    </dgm:pt>
    <dgm:pt modelId="{5FCE73E0-7769-41AC-873E-899800773EE7}" type="pres">
      <dgm:prSet presAssocID="{C977F10E-734E-4143-A8A9-056F90CC6C5D}" presName="bgRect" presStyleLbl="alignNode1" presStyleIdx="2" presStyleCnt="4"/>
      <dgm:spPr/>
    </dgm:pt>
    <dgm:pt modelId="{A80CFB4B-6333-4C4E-9456-C1E4E1145AB9}" type="pres">
      <dgm:prSet presAssocID="{11DAD588-0ACD-410C-B590-DB61497A5AA6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433CC46B-6428-41C7-B8E8-F69C6704625D}" type="pres">
      <dgm:prSet presAssocID="{C977F10E-734E-4143-A8A9-056F90CC6C5D}" presName="nodeRect" presStyleLbl="alignNode1" presStyleIdx="2" presStyleCnt="4">
        <dgm:presLayoutVars>
          <dgm:bulletEnabled val="1"/>
        </dgm:presLayoutVars>
      </dgm:prSet>
      <dgm:spPr/>
    </dgm:pt>
    <dgm:pt modelId="{7F0866CF-572F-4F41-9EB5-151D5CDDA2E9}" type="pres">
      <dgm:prSet presAssocID="{11DAD588-0ACD-410C-B590-DB61497A5AA6}" presName="sibTrans" presStyleCnt="0"/>
      <dgm:spPr/>
    </dgm:pt>
    <dgm:pt modelId="{09F77F93-704F-483C-8BEE-C8EA0BD8FDBD}" type="pres">
      <dgm:prSet presAssocID="{61CEF70D-4B62-4008-9634-7F0C79ED1BD4}" presName="compositeNode" presStyleCnt="0">
        <dgm:presLayoutVars>
          <dgm:bulletEnabled val="1"/>
        </dgm:presLayoutVars>
      </dgm:prSet>
      <dgm:spPr/>
    </dgm:pt>
    <dgm:pt modelId="{305E92FA-7F7B-4E77-A706-8C71D7C69064}" type="pres">
      <dgm:prSet presAssocID="{61CEF70D-4B62-4008-9634-7F0C79ED1BD4}" presName="bgRect" presStyleLbl="alignNode1" presStyleIdx="3" presStyleCnt="4"/>
      <dgm:spPr/>
    </dgm:pt>
    <dgm:pt modelId="{338C6E27-5272-4CFA-8247-3EF93EB66C5F}" type="pres">
      <dgm:prSet presAssocID="{EDD35E36-5FB0-4D76-B68B-1F7F38E5697D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E5018A38-2355-4FA9-92B6-F10C34A9ADCE}" type="pres">
      <dgm:prSet presAssocID="{61CEF70D-4B62-4008-9634-7F0C79ED1BD4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97973118-4731-4272-BC0C-20F1839D0A8B}" type="presOf" srcId="{EDD35E36-5FB0-4D76-B68B-1F7F38E5697D}" destId="{338C6E27-5272-4CFA-8247-3EF93EB66C5F}" srcOrd="0" destOrd="0" presId="urn:microsoft.com/office/officeart/2016/7/layout/LinearBlockProcessNumbered"/>
    <dgm:cxn modelId="{4D934F26-5B98-4012-B262-0C1105C68654}" type="presOf" srcId="{C977F10E-734E-4143-A8A9-056F90CC6C5D}" destId="{5FCE73E0-7769-41AC-873E-899800773EE7}" srcOrd="0" destOrd="0" presId="urn:microsoft.com/office/officeart/2016/7/layout/LinearBlockProcessNumbered"/>
    <dgm:cxn modelId="{426B5E2B-BD1A-4758-B79A-3F45803D2892}" type="presOf" srcId="{C977F10E-734E-4143-A8A9-056F90CC6C5D}" destId="{433CC46B-6428-41C7-B8E8-F69C6704625D}" srcOrd="1" destOrd="0" presId="urn:microsoft.com/office/officeart/2016/7/layout/LinearBlockProcessNumbered"/>
    <dgm:cxn modelId="{0B6C1E62-1269-48FB-8226-D1509E281A07}" type="presOf" srcId="{11DAD588-0ACD-410C-B590-DB61497A5AA6}" destId="{A80CFB4B-6333-4C4E-9456-C1E4E1145AB9}" srcOrd="0" destOrd="0" presId="urn:microsoft.com/office/officeart/2016/7/layout/LinearBlockProcessNumbered"/>
    <dgm:cxn modelId="{7614274A-D0C0-44B5-9AD6-7E7C4A142BBC}" type="presOf" srcId="{6BA1ED7A-472B-451F-8DF3-B0DFC028FF3F}" destId="{FF042408-122C-4B00-BA04-4816255CA985}" srcOrd="1" destOrd="0" presId="urn:microsoft.com/office/officeart/2016/7/layout/LinearBlockProcessNumbered"/>
    <dgm:cxn modelId="{A03D814C-CAF9-4C4B-9100-B2DA3756A95E}" srcId="{9CAB6954-6B62-43BB-9176-26B1457E5653}" destId="{61CEF70D-4B62-4008-9634-7F0C79ED1BD4}" srcOrd="3" destOrd="0" parTransId="{94DFC22B-A9CD-4F1C-BBC1-96A2F364F621}" sibTransId="{EDD35E36-5FB0-4D76-B68B-1F7F38E5697D}"/>
    <dgm:cxn modelId="{30151C52-FE0E-439A-8A2D-0C28582153D1}" srcId="{9CAB6954-6B62-43BB-9176-26B1457E5653}" destId="{C977F10E-734E-4143-A8A9-056F90CC6C5D}" srcOrd="2" destOrd="0" parTransId="{44AF20C7-3B5E-4C25-BCA4-5FC90AA57511}" sibTransId="{11DAD588-0ACD-410C-B590-DB61497A5AA6}"/>
    <dgm:cxn modelId="{48CA7D77-916D-4C36-BA94-64504A2CCBF0}" type="presOf" srcId="{12D00D89-C483-419C-BF9E-77969BC4CF01}" destId="{53C38F0A-ED9E-47E9-BBF6-BBB76488AE0A}" srcOrd="0" destOrd="0" presId="urn:microsoft.com/office/officeart/2016/7/layout/LinearBlockProcessNumbered"/>
    <dgm:cxn modelId="{545FB181-53BC-4D95-9976-EFA74B47DA98}" type="presOf" srcId="{61CEF70D-4B62-4008-9634-7F0C79ED1BD4}" destId="{305E92FA-7F7B-4E77-A706-8C71D7C69064}" srcOrd="0" destOrd="0" presId="urn:microsoft.com/office/officeart/2016/7/layout/LinearBlockProcessNumbered"/>
    <dgm:cxn modelId="{8CE08E87-E625-4909-A040-EF565E98EC67}" type="presOf" srcId="{B00F4770-A81B-420E-B97F-0502BB36BD69}" destId="{FCF2D061-D274-4C38-99E6-78B17E14DC86}" srcOrd="0" destOrd="0" presId="urn:microsoft.com/office/officeart/2016/7/layout/LinearBlockProcessNumbered"/>
    <dgm:cxn modelId="{2DE92989-FCD3-4FB1-8020-90CC5325945D}" type="presOf" srcId="{61CEF70D-4B62-4008-9634-7F0C79ED1BD4}" destId="{E5018A38-2355-4FA9-92B6-F10C34A9ADCE}" srcOrd="1" destOrd="0" presId="urn:microsoft.com/office/officeart/2016/7/layout/LinearBlockProcessNumbered"/>
    <dgm:cxn modelId="{12211DA6-1D61-4145-8B06-FB17CA374125}" type="presOf" srcId="{9CAB6954-6B62-43BB-9176-26B1457E5653}" destId="{D9B54EDE-D8D2-4635-9ED0-B3B5B8481CDF}" srcOrd="0" destOrd="0" presId="urn:microsoft.com/office/officeart/2016/7/layout/LinearBlockProcessNumbered"/>
    <dgm:cxn modelId="{31007CD5-44C8-4652-9F5C-1A2DEEB29147}" srcId="{9CAB6954-6B62-43BB-9176-26B1457E5653}" destId="{6BA1ED7A-472B-451F-8DF3-B0DFC028FF3F}" srcOrd="1" destOrd="0" parTransId="{A97A4109-5D1E-46F9-BA84-DF8AA71F0706}" sibTransId="{BDF58754-4B23-4484-8C6F-41A8AB462701}"/>
    <dgm:cxn modelId="{C2738EE2-E0AA-419C-8413-F10E11F5F248}" type="presOf" srcId="{6BA1ED7A-472B-451F-8DF3-B0DFC028FF3F}" destId="{206FE745-F7A0-4E4D-8155-08432377545B}" srcOrd="0" destOrd="0" presId="urn:microsoft.com/office/officeart/2016/7/layout/LinearBlockProcessNumbered"/>
    <dgm:cxn modelId="{18461EE5-7519-48AC-8626-AC0478F23FB1}" type="presOf" srcId="{BDF58754-4B23-4484-8C6F-41A8AB462701}" destId="{BCC277F0-E985-4EFC-AEDC-E009759D4443}" srcOrd="0" destOrd="0" presId="urn:microsoft.com/office/officeart/2016/7/layout/LinearBlockProcessNumbered"/>
    <dgm:cxn modelId="{4DD5B0F3-FFF8-4484-9CA3-46FC166B27DC}" srcId="{9CAB6954-6B62-43BB-9176-26B1457E5653}" destId="{B00F4770-A81B-420E-B97F-0502BB36BD69}" srcOrd="0" destOrd="0" parTransId="{961FCE8A-AC50-4930-953D-0E5B9D741F12}" sibTransId="{12D00D89-C483-419C-BF9E-77969BC4CF01}"/>
    <dgm:cxn modelId="{03591BF9-41F7-4812-9773-F2AF097D1239}" type="presOf" srcId="{B00F4770-A81B-420E-B97F-0502BB36BD69}" destId="{A1F5D577-9C4B-4438-9326-22C6F919911B}" srcOrd="1" destOrd="0" presId="urn:microsoft.com/office/officeart/2016/7/layout/LinearBlockProcessNumbered"/>
    <dgm:cxn modelId="{E0399842-7106-4FEA-9028-872960D1FABA}" type="presParOf" srcId="{D9B54EDE-D8D2-4635-9ED0-B3B5B8481CDF}" destId="{27128B8F-BAB4-477D-BE74-3D6C2FD15377}" srcOrd="0" destOrd="0" presId="urn:microsoft.com/office/officeart/2016/7/layout/LinearBlockProcessNumbered"/>
    <dgm:cxn modelId="{FFB154D9-2342-44AA-9CE0-A98E87AFAA19}" type="presParOf" srcId="{27128B8F-BAB4-477D-BE74-3D6C2FD15377}" destId="{FCF2D061-D274-4C38-99E6-78B17E14DC86}" srcOrd="0" destOrd="0" presId="urn:microsoft.com/office/officeart/2016/7/layout/LinearBlockProcessNumbered"/>
    <dgm:cxn modelId="{C72480B8-D106-484B-A9BE-DEAF5BB8BEFA}" type="presParOf" srcId="{27128B8F-BAB4-477D-BE74-3D6C2FD15377}" destId="{53C38F0A-ED9E-47E9-BBF6-BBB76488AE0A}" srcOrd="1" destOrd="0" presId="urn:microsoft.com/office/officeart/2016/7/layout/LinearBlockProcessNumbered"/>
    <dgm:cxn modelId="{488D4C07-8CD7-4AF5-AF76-FF05F48874FD}" type="presParOf" srcId="{27128B8F-BAB4-477D-BE74-3D6C2FD15377}" destId="{A1F5D577-9C4B-4438-9326-22C6F919911B}" srcOrd="2" destOrd="0" presId="urn:microsoft.com/office/officeart/2016/7/layout/LinearBlockProcessNumbered"/>
    <dgm:cxn modelId="{F0C83B10-38DB-4A1C-A1FF-7F90CEB3A8B6}" type="presParOf" srcId="{D9B54EDE-D8D2-4635-9ED0-B3B5B8481CDF}" destId="{D87EF416-5755-4F4F-BFF4-1B6FFB44EAD5}" srcOrd="1" destOrd="0" presId="urn:microsoft.com/office/officeart/2016/7/layout/LinearBlockProcessNumbered"/>
    <dgm:cxn modelId="{40D2D59E-A90F-4514-AC7C-5D310EDA83AE}" type="presParOf" srcId="{D9B54EDE-D8D2-4635-9ED0-B3B5B8481CDF}" destId="{C44856EB-8B09-4184-B820-7061C5017070}" srcOrd="2" destOrd="0" presId="urn:microsoft.com/office/officeart/2016/7/layout/LinearBlockProcessNumbered"/>
    <dgm:cxn modelId="{70B2F062-C41D-4FC8-B5D8-AA5528CB4B8A}" type="presParOf" srcId="{C44856EB-8B09-4184-B820-7061C5017070}" destId="{206FE745-F7A0-4E4D-8155-08432377545B}" srcOrd="0" destOrd="0" presId="urn:microsoft.com/office/officeart/2016/7/layout/LinearBlockProcessNumbered"/>
    <dgm:cxn modelId="{85FC0DC0-8899-4F3B-A3E1-06E329AC3CD8}" type="presParOf" srcId="{C44856EB-8B09-4184-B820-7061C5017070}" destId="{BCC277F0-E985-4EFC-AEDC-E009759D4443}" srcOrd="1" destOrd="0" presId="urn:microsoft.com/office/officeart/2016/7/layout/LinearBlockProcessNumbered"/>
    <dgm:cxn modelId="{FE2BEC1E-62AC-4B93-B474-CBBE55B9CA51}" type="presParOf" srcId="{C44856EB-8B09-4184-B820-7061C5017070}" destId="{FF042408-122C-4B00-BA04-4816255CA985}" srcOrd="2" destOrd="0" presId="urn:microsoft.com/office/officeart/2016/7/layout/LinearBlockProcessNumbered"/>
    <dgm:cxn modelId="{0ADDB7F9-FF2B-4960-AB27-D1164BA0B467}" type="presParOf" srcId="{D9B54EDE-D8D2-4635-9ED0-B3B5B8481CDF}" destId="{5EBD3FDA-8140-4D04-9F8C-506EF234949D}" srcOrd="3" destOrd="0" presId="urn:microsoft.com/office/officeart/2016/7/layout/LinearBlockProcessNumbered"/>
    <dgm:cxn modelId="{5ACF5C34-18A8-404C-9F45-E0A240A924C7}" type="presParOf" srcId="{D9B54EDE-D8D2-4635-9ED0-B3B5B8481CDF}" destId="{393D3413-2F64-4AA7-8A4F-8AC51570D5E0}" srcOrd="4" destOrd="0" presId="urn:microsoft.com/office/officeart/2016/7/layout/LinearBlockProcessNumbered"/>
    <dgm:cxn modelId="{07EB0DF5-C804-4C89-86CE-7C17EB821DBD}" type="presParOf" srcId="{393D3413-2F64-4AA7-8A4F-8AC51570D5E0}" destId="{5FCE73E0-7769-41AC-873E-899800773EE7}" srcOrd="0" destOrd="0" presId="urn:microsoft.com/office/officeart/2016/7/layout/LinearBlockProcessNumbered"/>
    <dgm:cxn modelId="{FC589A68-0A56-4441-B502-BE64FE1A8E13}" type="presParOf" srcId="{393D3413-2F64-4AA7-8A4F-8AC51570D5E0}" destId="{A80CFB4B-6333-4C4E-9456-C1E4E1145AB9}" srcOrd="1" destOrd="0" presId="urn:microsoft.com/office/officeart/2016/7/layout/LinearBlockProcessNumbered"/>
    <dgm:cxn modelId="{53F31F2D-9523-4173-969B-1F0E8701C46C}" type="presParOf" srcId="{393D3413-2F64-4AA7-8A4F-8AC51570D5E0}" destId="{433CC46B-6428-41C7-B8E8-F69C6704625D}" srcOrd="2" destOrd="0" presId="urn:microsoft.com/office/officeart/2016/7/layout/LinearBlockProcessNumbered"/>
    <dgm:cxn modelId="{2800D778-E768-4D8F-A7CB-87AC9E23F3D4}" type="presParOf" srcId="{D9B54EDE-D8D2-4635-9ED0-B3B5B8481CDF}" destId="{7F0866CF-572F-4F41-9EB5-151D5CDDA2E9}" srcOrd="5" destOrd="0" presId="urn:microsoft.com/office/officeart/2016/7/layout/LinearBlockProcessNumbered"/>
    <dgm:cxn modelId="{45E5351D-B940-4237-A68C-5C94877A2D5E}" type="presParOf" srcId="{D9B54EDE-D8D2-4635-9ED0-B3B5B8481CDF}" destId="{09F77F93-704F-483C-8BEE-C8EA0BD8FDBD}" srcOrd="6" destOrd="0" presId="urn:microsoft.com/office/officeart/2016/7/layout/LinearBlockProcessNumbered"/>
    <dgm:cxn modelId="{6DF14987-E804-4F6E-989C-37BE30FEED3E}" type="presParOf" srcId="{09F77F93-704F-483C-8BEE-C8EA0BD8FDBD}" destId="{305E92FA-7F7B-4E77-A706-8C71D7C69064}" srcOrd="0" destOrd="0" presId="urn:microsoft.com/office/officeart/2016/7/layout/LinearBlockProcessNumbered"/>
    <dgm:cxn modelId="{3EB0CFA2-2FA8-4B94-B762-CCCAF9FBE923}" type="presParOf" srcId="{09F77F93-704F-483C-8BEE-C8EA0BD8FDBD}" destId="{338C6E27-5272-4CFA-8247-3EF93EB66C5F}" srcOrd="1" destOrd="0" presId="urn:microsoft.com/office/officeart/2016/7/layout/LinearBlockProcessNumbered"/>
    <dgm:cxn modelId="{6CAABDC1-94EB-4CA3-AAAF-F3CCE4430F54}" type="presParOf" srcId="{09F77F93-704F-483C-8BEE-C8EA0BD8FDBD}" destId="{E5018A38-2355-4FA9-92B6-F10C34A9ADCE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2D061-D274-4C38-99E6-78B17E14DC86}">
      <dsp:nvSpPr>
        <dsp:cNvPr id="0" name=""/>
        <dsp:cNvSpPr/>
      </dsp:nvSpPr>
      <dsp:spPr>
        <a:xfrm>
          <a:off x="213" y="298372"/>
          <a:ext cx="2577217" cy="30926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i="0" kern="1200" baseline="0"/>
            <a:t>Identyfikacja etapów o najwyższych emisjach (tzw. </a:t>
          </a:r>
          <a:r>
            <a:rPr lang="pl-PL" sz="2000" b="0" i="1" kern="1200" baseline="0"/>
            <a:t>hot spots</a:t>
          </a:r>
          <a:r>
            <a:rPr lang="pl-PL" sz="2000" b="0" i="0" kern="1200" baseline="0"/>
            <a:t>).</a:t>
          </a:r>
          <a:endParaRPr lang="en-US" sz="2000" kern="1200"/>
        </a:p>
      </dsp:txBody>
      <dsp:txXfrm>
        <a:off x="213" y="1535436"/>
        <a:ext cx="2577217" cy="1855596"/>
      </dsp:txXfrm>
    </dsp:sp>
    <dsp:sp modelId="{53C38F0A-ED9E-47E9-BBF6-BBB76488AE0A}">
      <dsp:nvSpPr>
        <dsp:cNvPr id="0" name=""/>
        <dsp:cNvSpPr/>
      </dsp:nvSpPr>
      <dsp:spPr>
        <a:xfrm>
          <a:off x="213" y="298372"/>
          <a:ext cx="2577217" cy="12370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01</a:t>
          </a:r>
        </a:p>
      </dsp:txBody>
      <dsp:txXfrm>
        <a:off x="213" y="298372"/>
        <a:ext cx="2577217" cy="1237064"/>
      </dsp:txXfrm>
    </dsp:sp>
    <dsp:sp modelId="{206FE745-F7A0-4E4D-8155-08432377545B}">
      <dsp:nvSpPr>
        <dsp:cNvPr id="0" name=""/>
        <dsp:cNvSpPr/>
      </dsp:nvSpPr>
      <dsp:spPr>
        <a:xfrm>
          <a:off x="2783608" y="298372"/>
          <a:ext cx="2577217" cy="30926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i="0" kern="1200" baseline="0"/>
            <a:t>Redukcja zużycia energii i surowców.</a:t>
          </a:r>
          <a:endParaRPr lang="en-US" sz="2000" kern="1200"/>
        </a:p>
      </dsp:txBody>
      <dsp:txXfrm>
        <a:off x="2783608" y="1535436"/>
        <a:ext cx="2577217" cy="1855596"/>
      </dsp:txXfrm>
    </dsp:sp>
    <dsp:sp modelId="{BCC277F0-E985-4EFC-AEDC-E009759D4443}">
      <dsp:nvSpPr>
        <dsp:cNvPr id="0" name=""/>
        <dsp:cNvSpPr/>
      </dsp:nvSpPr>
      <dsp:spPr>
        <a:xfrm>
          <a:off x="2783608" y="298372"/>
          <a:ext cx="2577217" cy="12370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02</a:t>
          </a:r>
        </a:p>
      </dsp:txBody>
      <dsp:txXfrm>
        <a:off x="2783608" y="298372"/>
        <a:ext cx="2577217" cy="1237064"/>
      </dsp:txXfrm>
    </dsp:sp>
    <dsp:sp modelId="{5FCE73E0-7769-41AC-873E-899800773EE7}">
      <dsp:nvSpPr>
        <dsp:cNvPr id="0" name=""/>
        <dsp:cNvSpPr/>
      </dsp:nvSpPr>
      <dsp:spPr>
        <a:xfrm>
          <a:off x="5567003" y="298372"/>
          <a:ext cx="2577217" cy="30926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i="0" kern="1200" baseline="0"/>
            <a:t>Komunikacja środowiskowa (np. etykiety węglowe, raporty ESG).</a:t>
          </a:r>
          <a:endParaRPr lang="en-US" sz="2000" kern="1200"/>
        </a:p>
      </dsp:txBody>
      <dsp:txXfrm>
        <a:off x="5567003" y="1535436"/>
        <a:ext cx="2577217" cy="1855596"/>
      </dsp:txXfrm>
    </dsp:sp>
    <dsp:sp modelId="{A80CFB4B-6333-4C4E-9456-C1E4E1145AB9}">
      <dsp:nvSpPr>
        <dsp:cNvPr id="0" name=""/>
        <dsp:cNvSpPr/>
      </dsp:nvSpPr>
      <dsp:spPr>
        <a:xfrm>
          <a:off x="5567003" y="298372"/>
          <a:ext cx="2577217" cy="12370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03</a:t>
          </a:r>
        </a:p>
      </dsp:txBody>
      <dsp:txXfrm>
        <a:off x="5567003" y="298372"/>
        <a:ext cx="2577217" cy="1237064"/>
      </dsp:txXfrm>
    </dsp:sp>
    <dsp:sp modelId="{305E92FA-7F7B-4E77-A706-8C71D7C69064}">
      <dsp:nvSpPr>
        <dsp:cNvPr id="0" name=""/>
        <dsp:cNvSpPr/>
      </dsp:nvSpPr>
      <dsp:spPr>
        <a:xfrm>
          <a:off x="8350398" y="298372"/>
          <a:ext cx="2577217" cy="30926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i="0" kern="1200" baseline="0"/>
            <a:t>Wymogi handlowe i certyfikacyjne (np. w sieciach detalicznych, CSRD, EPD)</a:t>
          </a:r>
          <a:endParaRPr lang="en-US" sz="2000" kern="1200"/>
        </a:p>
      </dsp:txBody>
      <dsp:txXfrm>
        <a:off x="8350398" y="1535436"/>
        <a:ext cx="2577217" cy="1855596"/>
      </dsp:txXfrm>
    </dsp:sp>
    <dsp:sp modelId="{338C6E27-5272-4CFA-8247-3EF93EB66C5F}">
      <dsp:nvSpPr>
        <dsp:cNvPr id="0" name=""/>
        <dsp:cNvSpPr/>
      </dsp:nvSpPr>
      <dsp:spPr>
        <a:xfrm>
          <a:off x="8350398" y="298372"/>
          <a:ext cx="2577217" cy="12370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04</a:t>
          </a:r>
        </a:p>
      </dsp:txBody>
      <dsp:txXfrm>
        <a:off x="8350398" y="298372"/>
        <a:ext cx="2577217" cy="12370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F316C-C1C1-4286-80C1-9EFDBD38595E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30F12-B7E0-4EF1-8E81-186FC205F0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0705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4362A3-F7D5-EC7B-131F-AEEB0CCD3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BE76C2A-117D-CF56-D919-3746EE90E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34D87FC-5079-DB64-BE4A-B70FEEE9A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54C5-E484-448F-95D4-A973C520A2F0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8AEEEE9-D1AA-6EF7-0CA5-AB71FA24E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015FC7-5A90-BFFC-81E6-A22E4EA88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03429-2EF2-43BA-BB68-060A5F54B7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8721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22A193-E3FC-F7E1-DAE8-78115172D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53F4F8-A9A6-5659-9CF5-E9CB03CD0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74B44F0-4162-B35A-A36F-95467C6D0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54C5-E484-448F-95D4-A973C520A2F0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86993C1-1342-C10A-B2B8-66B6FCE13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AC91C0D-AE2A-0DCE-F236-5F57E94D7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03429-2EF2-43BA-BB68-060A5F54B7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770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43187B-F5A6-1AF6-CEAF-7270BE4D2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8B0B5F9-9731-04C8-EED7-36E0A9124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C8EC20B-E893-9BB4-0BE4-20BF879F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54C5-E484-448F-95D4-A973C520A2F0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F1AE5A1-9BD7-96B5-2833-BF2D17B4C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7F4CA7C-00B5-9FF3-22E7-ED719BD0E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03429-2EF2-43BA-BB68-060A5F54B7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151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965FBA-0101-9F29-6455-B10A59E32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7DAA7B-D312-EB61-948B-A09431D370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A10F229-887A-87C2-6E3C-01BB8F7276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DD29D5E-E399-B149-2661-8D0B4B576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54C5-E484-448F-95D4-A973C520A2F0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A0E5031-785D-05C5-4285-B76AC24C0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0E02625-7022-8483-BAA5-020D68B1E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03429-2EF2-43BA-BB68-060A5F54B7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64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A32B0-6571-4618-6F59-4BE0A007B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F8D52B-9BB2-6E00-69C7-65038BB73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342144C-038E-DB92-B294-40CB9789C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0FBEE97-0ECF-3EA7-B301-07E5B9691B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E3715F0-6D9B-8DEF-3BD0-C8B82018B3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1CD0B64-678E-FB7C-D3FD-075DA3ADF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54C5-E484-448F-95D4-A973C520A2F0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EB5D677-9E46-28A3-A3DA-5F9D54A6E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4999256-708B-148D-B38D-8C640AAE4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03429-2EF2-43BA-BB68-060A5F54B7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667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4E542E-E70E-8D0C-D1D6-8F8292103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0DF419B-64A8-9B0F-4AC1-085BE9B49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54C5-E484-448F-95D4-A973C520A2F0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6196712-DE29-8EEB-9DAE-529AE4A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391DA7F-91A1-5C5B-7FC5-4E73FBBD9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03429-2EF2-43BA-BB68-060A5F54B7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573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35A847B-13A5-0EF8-CA87-69EABD893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54C5-E484-448F-95D4-A973C520A2F0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F97794D-EE98-3BF3-D7A9-8ED95AF5E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B6C4D85-8EE7-3E37-728D-48AB31CEF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03429-2EF2-43BA-BB68-060A5F54B7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031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FE5DC3-6585-A707-BBA4-19524DE01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1BA74F-D8D0-DE1B-73F2-D8B212D0D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1C06672-BE18-332D-E58C-68FA9E375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AF379CF-EA78-34D4-0521-285CD4AF2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54C5-E484-448F-95D4-A973C520A2F0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8E76979-1C89-2493-8B8B-534331493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07E65A4-1A0B-4AFB-FF04-D5FDF993A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03429-2EF2-43BA-BB68-060A5F54B7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0258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30BF02-1347-F8B9-4866-97DA9A32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7C9EFAA-6877-F3F8-A1C9-929616018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503E46B-4963-0DBF-2A23-6E98710D1C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2F18344-DEE0-CC5B-B3EC-5EB8FFAAC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54C5-E484-448F-95D4-A973C520A2F0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FC728EA-332B-72E5-19D0-C30CA85EF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EF4D944-BD37-07D6-EFD0-27C6F019F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03429-2EF2-43BA-BB68-060A5F54B7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594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EEDF74-5FC0-1561-5347-06F0B15C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AC5ECA8-79BA-0772-6B46-D0F916ED8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1216063-C76E-3EEF-1EE8-141846A54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54C5-E484-448F-95D4-A973C520A2F0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A27D732-EF0A-3D59-B9C1-551F42F0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63CAD7-F724-BB84-B911-133F9B81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03429-2EF2-43BA-BB68-060A5F54B7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4386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AC938B8-F043-9688-5074-87AAD7771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CA21DD2-1C9E-9D46-71CA-46516E2BA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783DCC7-D475-B5DD-6146-AEE6A73B1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54C5-E484-448F-95D4-A973C520A2F0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7868C4E-8972-8803-7064-64E108AA4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EF4AAC6-7425-3298-DC4C-0BFE07095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03429-2EF2-43BA-BB68-060A5F54B7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9999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9543FE7-2CDC-58D7-3C8A-6945D5CA2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7707151-BAF9-C098-F107-35C25EF71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D1D2F91-873A-EE37-5407-B4A5F85020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FD54C5-E484-448F-95D4-A973C520A2F0}" type="datetimeFigureOut">
              <a:rPr lang="pl-PL" smtClean="0"/>
              <a:t>13.11.2025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B3DF91C-A178-C5F8-0A5E-A88F49CE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0B4A99A-94D3-2798-1826-1028B3BB81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B03429-2EF2-43BA-BB68-060A5F54B7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8565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5A8AFA4-5C32-4100-9C6D-839A47E15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B5F253-7949-47C2-9DBD-1570ECDA2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5800"/>
            <a:ext cx="5421703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4C13746-E646-F1B3-A04D-5ECC22923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609600"/>
            <a:ext cx="10134601" cy="3004458"/>
          </a:xfrm>
        </p:spPr>
        <p:txBody>
          <a:bodyPr anchor="b">
            <a:noAutofit/>
          </a:bodyPr>
          <a:lstStyle/>
          <a:p>
            <a:pPr algn="l"/>
            <a:r>
              <a:rPr lang="pl-PL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Ślad środowiskowy </a:t>
            </a:r>
            <a:br>
              <a:rPr lang="pl-PL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węglowy organizacji – wymogi stawiane przedsiębiorstwom mleczarskim przez odbiorców produktów</a:t>
            </a:r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 descr="Obraz zawierający owoce, logo, tekst, clipart&#10;&#10;Zawartość wygenerowana przez AI może być niepoprawna.">
            <a:extLst>
              <a:ext uri="{FF2B5EF4-FFF2-40B4-BE49-F238E27FC236}">
                <a16:creationId xmlns:a16="http://schemas.microsoft.com/office/drawing/2014/main" id="{F376F666-2DE0-2AE5-278E-DE44BDEC4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886" y="2960915"/>
            <a:ext cx="4055841" cy="366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8A00334-0577-4391-CEDF-77C946AA2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l-PL" sz="4000">
                <a:solidFill>
                  <a:schemeClr val="bg1"/>
                </a:solidFill>
              </a:rPr>
              <a:t>Tematyka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E2AA29-10FC-B6EC-796E-92F622E34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1) definicje dotyczące określania śladu środowiskowego organizacji</a:t>
            </a:r>
          </a:p>
          <a:p>
            <a:pPr marL="0" indent="0">
              <a:buNone/>
            </a:pPr>
            <a:r>
              <a:rPr lang="pl-PL" sz="2400" dirty="0"/>
              <a:t>2) mapowanie śladu środowiskowego organizacji</a:t>
            </a:r>
          </a:p>
          <a:p>
            <a:pPr marL="0" indent="0">
              <a:buNone/>
            </a:pPr>
            <a:r>
              <a:rPr lang="pl-PL" sz="2400" dirty="0"/>
              <a:t>3) elementy wpływające na ślad środowiskowy i węglowy organizacji</a:t>
            </a:r>
          </a:p>
          <a:p>
            <a:pPr marL="0" indent="0">
              <a:buNone/>
            </a:pPr>
            <a:r>
              <a:rPr lang="pl-PL" sz="2400" dirty="0"/>
              <a:t>4) ślad środowiskowy i węglowy organizacji z punktu widzenia odbiorców produktów</a:t>
            </a:r>
          </a:p>
        </p:txBody>
      </p:sp>
    </p:spTree>
    <p:extLst>
      <p:ext uri="{BB962C8B-B14F-4D97-AF65-F5344CB8AC3E}">
        <p14:creationId xmlns:p14="http://schemas.microsoft.com/office/powerpoint/2010/main" val="2266956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0F42E44-0F93-D8A0-1AD1-9265E1A91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Definicje dotyczące określania śladu środowiskowego organizacji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40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341A3A-861D-65E8-0B8A-56DA50529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CD24810-2706-F37D-DFF4-3B7E68F67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l-PL" sz="4000">
                <a:solidFill>
                  <a:schemeClr val="bg1"/>
                </a:solidFill>
              </a:rPr>
              <a:t>Ślad węglowy</a:t>
            </a: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A5A957-5FE8-ACA4-72E4-B670FF1EE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  <a:buNone/>
            </a:pP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Ślad węglowy (carbon footprint)</a:t>
            </a:r>
            <a:endParaRPr lang="pl-PL" sz="17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To </a:t>
            </a: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jeden z elementów śladu środowiskowego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b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Określa </a:t>
            </a: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ilość emisji gazów cieplarnianych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(wyrażoną w tonach ekwiwalentu dwutlenku węgla – </a:t>
            </a:r>
            <a:r>
              <a:rPr lang="pl-PL" sz="1700" i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CO₂e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), która powstaje w wyniku: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produkcji, transportu i użytkowania produktu,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działalności organizacji lub osoby,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dostarczania usługi itd.</a:t>
            </a:r>
          </a:p>
          <a:p>
            <a:pPr>
              <a:spcAft>
                <a:spcPts val="800"/>
              </a:spcAft>
              <a:buNone/>
            </a:pP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Ślad węglowy = wpływ na klimat (emisje GHG)</a:t>
            </a:r>
          </a:p>
          <a:p>
            <a:pPr>
              <a:spcAft>
                <a:spcPts val="800"/>
              </a:spcAft>
              <a:buNone/>
            </a:pP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Ślad środowiskowy = wpływ na całe środowisko (klimat + woda + gleba + zasoby + bioróżnorodność itp.)</a:t>
            </a:r>
            <a:endParaRPr lang="pl-PL" sz="17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700"/>
          </a:p>
        </p:txBody>
      </p:sp>
    </p:spTree>
    <p:extLst>
      <p:ext uri="{BB962C8B-B14F-4D97-AF65-F5344CB8AC3E}">
        <p14:creationId xmlns:p14="http://schemas.microsoft.com/office/powerpoint/2010/main" val="939417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3E43189-E181-6777-02F2-4B7D402C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pl-PL" sz="4000">
                <a:solidFill>
                  <a:srgbClr val="FFFFFF"/>
                </a:solidFill>
              </a:rPr>
              <a:t>Ślad środowiskowy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3F6EDD-5809-3D72-D9E5-51D1CD60A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  <a:buNone/>
            </a:pP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Ślad środowiskowy (environmental footprint)</a:t>
            </a:r>
            <a:endParaRPr lang="pl-PL" sz="17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To </a:t>
            </a: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szerokie pojęcie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obejmujące </a:t>
            </a: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całościowy wpływ działalności człowieka lub produktu na środowisko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b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Może obejmować różne rodzaje oddziaływań, m.in.: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Ślad węglowy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emisje gazów cieplarnianych (CO₂, CH₄, N₂O itd.),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Ślad wodny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ilość zużytej i zanieczyszczonej wody,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Ślad ekologiczny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ilość zasobów naturalnych potrzebnych do utrzymania danego stylu życia,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Ślad bioróżnorodności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toksyczności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zakwaszenia gleb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eutrofizacji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itd.</a:t>
            </a:r>
          </a:p>
          <a:p>
            <a:pPr>
              <a:spcAft>
                <a:spcPts val="800"/>
              </a:spcAft>
              <a:buNone/>
            </a:pP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Podsumowując </a:t>
            </a: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ślad środowiskowy to zbiorcza ocena wszystkich kluczowych aspektów wpływu na środowisko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mierzona często metodą </a:t>
            </a:r>
            <a:r>
              <a:rPr lang="pl-PL" sz="17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LCA (Life Cycle Assessment)</a:t>
            </a:r>
            <a:r>
              <a:rPr lang="pl-PL" sz="1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czyli analizą cyklu życia produktu lub procesu.</a:t>
            </a:r>
          </a:p>
          <a:p>
            <a:pPr marL="0" indent="0">
              <a:buNone/>
            </a:pPr>
            <a:endParaRPr lang="pl-PL" sz="1700"/>
          </a:p>
        </p:txBody>
      </p:sp>
    </p:spTree>
    <p:extLst>
      <p:ext uri="{BB962C8B-B14F-4D97-AF65-F5344CB8AC3E}">
        <p14:creationId xmlns:p14="http://schemas.microsoft.com/office/powerpoint/2010/main" val="4242799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D07311-3B67-FF60-AC1B-C5C9693BC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286126A-A4C2-7327-9D3F-2D81E7C47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4959603" cy="1642969"/>
          </a:xfrm>
        </p:spPr>
        <p:txBody>
          <a:bodyPr anchor="b">
            <a:normAutofit/>
          </a:bodyPr>
          <a:lstStyle/>
          <a:p>
            <a:r>
              <a:rPr lang="pl-PL" sz="4000"/>
              <a:t>Ślad środowiskowy, a węglowy - 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BBBF2A-1038-2C84-0763-4AE47BF2E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2418408"/>
            <a:ext cx="4959603" cy="3522569"/>
          </a:xfrm>
        </p:spPr>
        <p:txBody>
          <a:bodyPr anchor="t">
            <a:normAutofit/>
          </a:bodyPr>
          <a:lstStyle/>
          <a:p>
            <a:pPr>
              <a:spcAft>
                <a:spcPts val="800"/>
              </a:spcAft>
              <a:buNone/>
            </a:pPr>
            <a:r>
              <a:rPr lang="pl-PL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Dla opakowania butelki plastikowej: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Ślad węglowy</a:t>
            </a:r>
            <a:r>
              <a:rPr lang="pl-PL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ile CO₂e powstaje przy produkcji, transporcie i utylizacji butelki.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Ślad środowiskowy</a:t>
            </a:r>
            <a:r>
              <a:rPr lang="pl-PL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oprócz CO₂, obejmuje też zużycie ropy (surowca), wody, wpływ na glebę, emisję mikroplastiku itd.</a:t>
            </a:r>
          </a:p>
          <a:p>
            <a:pPr marL="0" indent="0">
              <a:buNone/>
            </a:pPr>
            <a:endParaRPr lang="pl-PL" sz="200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62436DD-A24E-A090-5EAF-8C925FD34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442" y="849155"/>
            <a:ext cx="5201023" cy="474593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42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4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4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4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451BFFD-A1C9-E5BB-16EF-241EB6A6A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Ślad środowiskowy, a węglowy - różnice</a:t>
            </a:r>
            <a:endParaRPr lang="pl-PL" sz="4000">
              <a:solidFill>
                <a:srgbClr val="FFFFFF"/>
              </a:solidFill>
            </a:endParaRP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37481177-CDF7-91A8-DA5F-FA733ED7A5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71702"/>
              </p:ext>
            </p:extLst>
          </p:nvPr>
        </p:nvGraphicFramePr>
        <p:xfrm>
          <a:off x="644056" y="1924820"/>
          <a:ext cx="10927831" cy="4789669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2621843">
                  <a:extLst>
                    <a:ext uri="{9D8B030D-6E8A-4147-A177-3AD203B41FA5}">
                      <a16:colId xmlns:a16="http://schemas.microsoft.com/office/drawing/2014/main" val="1813135382"/>
                    </a:ext>
                  </a:extLst>
                </a:gridCol>
                <a:gridCol w="4022871">
                  <a:extLst>
                    <a:ext uri="{9D8B030D-6E8A-4147-A177-3AD203B41FA5}">
                      <a16:colId xmlns:a16="http://schemas.microsoft.com/office/drawing/2014/main" val="3529745716"/>
                    </a:ext>
                  </a:extLst>
                </a:gridCol>
                <a:gridCol w="4283117">
                  <a:extLst>
                    <a:ext uri="{9D8B030D-6E8A-4147-A177-3AD203B41FA5}">
                      <a16:colId xmlns:a16="http://schemas.microsoft.com/office/drawing/2014/main" val="3595423868"/>
                    </a:ext>
                  </a:extLst>
                </a:gridCol>
              </a:tblGrid>
              <a:tr h="7645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b="0" kern="100" cap="none" spc="0">
                          <a:solidFill>
                            <a:schemeClr val="tx1"/>
                          </a:solidFill>
                          <a:effectLst/>
                        </a:rPr>
                        <a:t>Cecha</a:t>
                      </a:r>
                      <a:endParaRPr lang="pl-PL" sz="1800" b="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b="0" kern="100" cap="none" spc="0">
                          <a:solidFill>
                            <a:schemeClr val="tx1"/>
                          </a:solidFill>
                          <a:effectLst/>
                        </a:rPr>
                        <a:t>Ślad węglowy (Carbon Footprint)</a:t>
                      </a:r>
                      <a:endParaRPr lang="pl-PL" sz="1800" b="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b="0" kern="100" cap="none" spc="0">
                          <a:solidFill>
                            <a:schemeClr val="tx1"/>
                          </a:solidFill>
                          <a:effectLst/>
                        </a:rPr>
                        <a:t>Ślad środowiskowy (Environmental Footprint)</a:t>
                      </a:r>
                      <a:endParaRPr lang="pl-PL" sz="1800" b="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3580982"/>
                  </a:ext>
                </a:extLst>
              </a:tr>
              <a:tr h="5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b="0" kern="100" cap="none" spc="0">
                          <a:solidFill>
                            <a:schemeClr val="tx1"/>
                          </a:solidFill>
                          <a:effectLst/>
                        </a:rPr>
                        <a:t>Definicja</a:t>
                      </a:r>
                      <a:endParaRPr lang="pl-PL" sz="1800" b="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Mierzy ilość emisji gazów cieplarnianych (GHG) powodowanych przez produkt, organizację lub osobę.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Ocenia całkowity wpływ na środowisko w wielu kategoriach (np. klimat, woda, gleba, zasoby, bioróżnorodność).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10971"/>
                  </a:ext>
                </a:extLst>
              </a:tr>
              <a:tr h="5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b="0" kern="100" cap="none" spc="0">
                          <a:solidFill>
                            <a:schemeClr val="tx1"/>
                          </a:solidFill>
                          <a:effectLst/>
                        </a:rPr>
                        <a:t>Jednostka</a:t>
                      </a:r>
                      <a:endParaRPr lang="pl-PL" sz="1800" b="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t CO₂e (tony ekwiwalentu dwutlenku węgla)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Różne jednostki w zależności od kategorii (np. kg CO₂e, m³ wody, MJ energii, m² ekosystemu).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534598"/>
                  </a:ext>
                </a:extLst>
              </a:tr>
              <a:tr h="5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b="0" kern="100" cap="none" spc="0">
                          <a:solidFill>
                            <a:schemeClr val="tx1"/>
                          </a:solidFill>
                          <a:effectLst/>
                        </a:rPr>
                        <a:t>Zakres oceny</a:t>
                      </a:r>
                      <a:endParaRPr lang="pl-PL" sz="1800" b="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Tylko emisje gazów cieplarnianych (CO₂, CH₄, N₂O, HFC itd.)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Wiele kategorii wpływu: emisje GHG + zużycie wody, energii, surowców, toksyczność, zakwaszenie, eutrofizacja itd.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456469"/>
                  </a:ext>
                </a:extLst>
              </a:tr>
              <a:tr h="5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b="0" kern="100" cap="none" spc="0">
                          <a:solidFill>
                            <a:schemeClr val="tx1"/>
                          </a:solidFill>
                          <a:effectLst/>
                        </a:rPr>
                        <a:t>Cel</a:t>
                      </a:r>
                      <a:endParaRPr lang="pl-PL" sz="1800" b="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Zrozumienie i redukcja wpływu na zmiany klimatu.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Kompleksowa ocena i ograniczenie całościowego wpływu na środowisko.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088752"/>
                  </a:ext>
                </a:extLst>
              </a:tr>
              <a:tr h="5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b="0" kern="100" cap="none" spc="0">
                          <a:solidFill>
                            <a:schemeClr val="tx1"/>
                          </a:solidFill>
                          <a:effectLst/>
                        </a:rPr>
                        <a:t>Metodyka</a:t>
                      </a:r>
                      <a:endParaRPr lang="pl-PL" sz="1800" b="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ISO 14067 lub GHG Protocol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Metodyka Environmental Footprint (EF) opracowana przez Komisję Europejską (PEF/OEF) lub pełna analiza LCA (ISO 14040/44).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9028625"/>
                  </a:ext>
                </a:extLst>
              </a:tr>
              <a:tr h="5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b="0" kern="100" cap="none" spc="0">
                          <a:solidFill>
                            <a:schemeClr val="tx1"/>
                          </a:solidFill>
                          <a:effectLst/>
                        </a:rPr>
                        <a:t>Zasięg cyklu życia</a:t>
                      </a:r>
                      <a:endParaRPr lang="pl-PL" sz="1800" b="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Zazwyczaj obejmuje etapy „od kołyski do grobu” (cradle-to-grave), ale może być ograniczony.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Zawsze pełen cykl życia produktu lub organizacji – od pozyskania surowców po koniec życia.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934694"/>
                  </a:ext>
                </a:extLst>
              </a:tr>
              <a:tr h="5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b="0" kern="100" cap="none" spc="0">
                          <a:solidFill>
                            <a:schemeClr val="tx1"/>
                          </a:solidFill>
                          <a:effectLst/>
                        </a:rPr>
                        <a:t>Wynik końcowy</a:t>
                      </a:r>
                      <a:endParaRPr lang="pl-PL" sz="1800" b="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Jedna wartość: całkowite emisje CO₂e.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Zestaw wyników w wielu kategoriach + ewentualny wynik znormalizowany (jedna liczba pokazująca ogólny wpływ).</a:t>
                      </a:r>
                      <a:endParaRPr lang="pl-PL" sz="11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9236321"/>
                  </a:ext>
                </a:extLst>
              </a:tr>
              <a:tr h="5031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b="0" kern="100" cap="none" spc="0">
                          <a:solidFill>
                            <a:schemeClr val="tx1"/>
                          </a:solidFill>
                          <a:effectLst/>
                        </a:rPr>
                        <a:t>Przykład zastosowania</a:t>
                      </a:r>
                      <a:endParaRPr lang="pl-PL" sz="1800" b="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>
                          <a:solidFill>
                            <a:schemeClr val="tx1"/>
                          </a:solidFill>
                          <a:effectLst/>
                        </a:rPr>
                        <a:t>Obliczanie emisji firmy w celu raportowania ESG lub kompensacji CO₂.</a:t>
                      </a:r>
                      <a:endParaRPr lang="pl-PL" sz="11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1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Ocena środowiskowa produktu w celu </a:t>
                      </a:r>
                      <a:r>
                        <a:rPr lang="pl-PL" sz="11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ekoprojektowania</a:t>
                      </a:r>
                      <a:r>
                        <a:rPr lang="pl-PL" sz="11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, oznakowania środowiskowego (np. Product </a:t>
                      </a:r>
                      <a:r>
                        <a:rPr lang="pl-PL" sz="11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Environmental</a:t>
                      </a:r>
                      <a:r>
                        <a:rPr lang="pl-PL" sz="11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l-PL" sz="11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Footprint</a:t>
                      </a:r>
                      <a:r>
                        <a:rPr lang="pl-PL" sz="11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).</a:t>
                      </a:r>
                      <a:endParaRPr lang="pl-PL" sz="11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55" marR="36955" marT="10725" marB="739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934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053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E1D7431-5FD6-ABD3-DABC-D87A2447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9688296" cy="1642969"/>
          </a:xfrm>
        </p:spPr>
        <p:txBody>
          <a:bodyPr anchor="b">
            <a:normAutofit/>
          </a:bodyPr>
          <a:lstStyle/>
          <a:p>
            <a:r>
              <a:rPr lang="en-US" sz="4000" b="1"/>
              <a:t>Life Cycle Assessment</a:t>
            </a:r>
            <a:r>
              <a:rPr lang="pl-PL" sz="4000" b="1"/>
              <a:t> - LCA</a:t>
            </a:r>
            <a:endParaRPr lang="pl-PL" sz="40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748A42-EED7-A2C4-9337-A783C85A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2418409"/>
            <a:ext cx="9688296" cy="34543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l-PL" sz="2000"/>
              <a:t>LCA (ang. </a:t>
            </a:r>
            <a:r>
              <a:rPr lang="pl-PL" sz="2000" b="1"/>
              <a:t>Life Cycle Assessment</a:t>
            </a:r>
            <a:r>
              <a:rPr lang="pl-PL" sz="2000"/>
              <a:t>, czyli </a:t>
            </a:r>
            <a:r>
              <a:rPr lang="pl-PL" sz="2000" b="1"/>
              <a:t>ocena cyklu życia</a:t>
            </a:r>
            <a:r>
              <a:rPr lang="pl-PL" sz="2000"/>
              <a:t>) to </a:t>
            </a:r>
            <a:r>
              <a:rPr lang="pl-PL" sz="2000" b="1"/>
              <a:t>metoda analizy wpływu produktu, procesu lub usługi na środowisko</a:t>
            </a:r>
            <a:r>
              <a:rPr lang="pl-PL" sz="2000"/>
              <a:t> — od momentu pozyskania surowców, przez produkcję, transport, użytkowanie, aż po koniec życia (utylizację lub recykling).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20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10DAE-C775-3950-2723-E4D5480C8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5C267E-32B2-0DC7-4271-20073EA6A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Life Cycle Assessment</a:t>
            </a:r>
            <a:r>
              <a:rPr lang="pl-PL" b="1"/>
              <a:t> - określanie LCA I</a:t>
            </a:r>
            <a:endParaRPr lang="pl-PL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342F2B4-08BF-BA0A-0DDF-B6ED0E6B47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185140"/>
            <a:ext cx="10907486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1. Określenie celu i zakresu (Goal &amp; Scope Definition)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 analizujemy (np. litr mleka, opakowanie jogurtu)?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Dlaczego prowadzimy ocenę (np. raport ESG, ekoetykieta, optymalizacja produkcji)?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Jakie granice systemu przyjmujemy – od „kołyski do bramy” (cradle-to-gate) czy „od kołyski do grobu” (cradle-to-grave)?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2. Analiza inwentarzowa (LCI – Life Cycle Inventory)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Zbieranie danych o wszystkich </a:t>
            </a:r>
            <a:r>
              <a:rPr kumimoji="0" lang="pl-PL" altLang="pl-PL" sz="18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wejściach i wyjściach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zużycie energii, wody, surowców, dodatków,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emisje do powietrza, wody i gleby,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ilość odpadów i ścieków.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Dane pochodzą z pomiarów, ewidencji produkcyjnej lub baz danych (np. Ecoinvent, Agri-footprint).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3. Ocena wpływu (LCIA – Life Cycle Impact Assessment)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Przeliczenie danych z etapu LCI na konkretne </a:t>
            </a:r>
            <a:r>
              <a:rPr kumimoji="0" lang="pl-PL" altLang="pl-PL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kategorie wpływu środowiskowego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np.: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emisja CO₂ → </a:t>
            </a:r>
            <a:r>
              <a:rPr kumimoji="0" lang="pl-PL" altLang="pl-PL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ślad węglowy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zużycie wody → </a:t>
            </a:r>
            <a:r>
              <a:rPr kumimoji="0" lang="pl-PL" altLang="pl-PL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ślad wodny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eutrofizacja (zanieczyszczenie wód),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zakwaszenie, toksyczność, zużycie zasobów.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200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0315AAB-3D08-3983-4481-0314820C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Life Cycle Assessment</a:t>
            </a:r>
            <a:r>
              <a:rPr kumimoji="0" lang="pl-PL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- określanie LCA II</a:t>
            </a:r>
            <a:endParaRPr lang="pl-PL" sz="400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4813F1-9188-D690-FB5C-12196768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400" b="1"/>
              <a:t>4. Interpretacja wyników</a:t>
            </a:r>
            <a:endParaRPr lang="pl-PL" sz="1400"/>
          </a:p>
          <a:p>
            <a:pPr lvl="1"/>
            <a:r>
              <a:rPr lang="pl-PL" sz="1400"/>
              <a:t>Wnioski i rekomendacje – które etapy cyklu życia mają największy wpływ (np. hodowla krów, opakowania, transport)?</a:t>
            </a:r>
          </a:p>
          <a:p>
            <a:pPr lvl="1"/>
            <a:r>
              <a:rPr lang="pl-PL" sz="1400"/>
              <a:t>Szukanie możliwości redukcji emisji lub optymalizacji procesu.</a:t>
            </a:r>
          </a:p>
          <a:p>
            <a:pPr marL="0" indent="0">
              <a:buNone/>
            </a:pPr>
            <a:endParaRPr lang="pl-PL" sz="1400" b="1"/>
          </a:p>
          <a:p>
            <a:pPr marL="0" indent="0">
              <a:buNone/>
            </a:pPr>
            <a:r>
              <a:rPr lang="pl-PL" sz="1400" b="1"/>
              <a:t>Szacowanie LCA w praktyce</a:t>
            </a:r>
          </a:p>
          <a:p>
            <a:r>
              <a:rPr lang="pl-PL" sz="1400"/>
              <a:t>Stosuje się oprogramowanie specjalistyczne, np. </a:t>
            </a:r>
            <a:r>
              <a:rPr lang="pl-PL" sz="1400" b="1"/>
              <a:t>SimaPro, GaBi, OpenLCA</a:t>
            </a:r>
            <a:r>
              <a:rPr lang="pl-PL" sz="1400"/>
              <a:t>.</a:t>
            </a:r>
          </a:p>
          <a:p>
            <a:r>
              <a:rPr lang="pl-PL" sz="1400"/>
              <a:t>Wprowadza się dane rzeczywiste lub z baz danych branżowych.</a:t>
            </a:r>
          </a:p>
          <a:p>
            <a:r>
              <a:rPr lang="pl-PL" sz="1400"/>
              <a:t>Wynikiem są wartości wpływu w kategoriach (np. kg CO₂-eq, m³ wody, MJ energii).</a:t>
            </a:r>
          </a:p>
          <a:p>
            <a:r>
              <a:rPr lang="pl-PL" sz="1400"/>
              <a:t>Wyniki mogą posłużyć do:</a:t>
            </a:r>
          </a:p>
          <a:p>
            <a:pPr lvl="1"/>
            <a:r>
              <a:rPr lang="pl-PL" sz="1400"/>
              <a:t>przygotowania deklaracji środowiskowych produktów (EPD),</a:t>
            </a:r>
          </a:p>
          <a:p>
            <a:pPr lvl="1"/>
            <a:r>
              <a:rPr lang="pl-PL" sz="1400"/>
              <a:t>raportów ESG lub CSRD,</a:t>
            </a:r>
          </a:p>
          <a:p>
            <a:pPr lvl="1"/>
            <a:r>
              <a:rPr lang="pl-PL" sz="1400"/>
              <a:t>projektowania ekologicznego (eco-design).</a:t>
            </a:r>
          </a:p>
          <a:p>
            <a:pPr marL="0" indent="0">
              <a:buNone/>
            </a:pPr>
            <a:endParaRPr lang="pl-PL" sz="1400"/>
          </a:p>
        </p:txBody>
      </p:sp>
    </p:spTree>
    <p:extLst>
      <p:ext uri="{BB962C8B-B14F-4D97-AF65-F5344CB8AC3E}">
        <p14:creationId xmlns:p14="http://schemas.microsoft.com/office/powerpoint/2010/main" val="333003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22EA420-78ED-F458-AC35-A8D250F39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Szacowanie LCA - 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B1FD7C-571E-DD34-D8AE-517D22FDE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000" b="1"/>
              <a:t>Założenia</a:t>
            </a:r>
          </a:p>
          <a:p>
            <a:r>
              <a:rPr lang="pl-PL" sz="2000"/>
              <a:t>Jednostka funkcjonalna: </a:t>
            </a:r>
            <a:r>
              <a:rPr lang="pl-PL" sz="2000" b="1"/>
              <a:t>1 kg jogurtu</a:t>
            </a:r>
            <a:r>
              <a:rPr lang="pl-PL" sz="2000"/>
              <a:t> w kubku.</a:t>
            </a:r>
          </a:p>
          <a:p>
            <a:r>
              <a:rPr lang="pl-PL" sz="2000"/>
              <a:t>Granice systemu: </a:t>
            </a:r>
            <a:r>
              <a:rPr lang="pl-PL" sz="2000" b="1"/>
              <a:t>hodowla krów → skup → transport do mleczarni → przetwórstwo → opakowanie → dystrybucja chłodnicza → magazyn/retail (2 dni)</a:t>
            </a:r>
            <a:r>
              <a:rPr lang="pl-PL" sz="2000"/>
              <a:t>.</a:t>
            </a:r>
          </a:p>
          <a:p>
            <a:r>
              <a:rPr lang="pl-PL" sz="2000"/>
              <a:t>Metryka: </a:t>
            </a:r>
            <a:r>
              <a:rPr lang="pl-PL" sz="2000" b="1"/>
              <a:t>ślad węglowy (kg CO₂e)</a:t>
            </a:r>
            <a:r>
              <a:rPr lang="pl-PL" sz="2000"/>
              <a:t>; inne wpływy można dodać analogicznie.</a:t>
            </a:r>
          </a:p>
          <a:p>
            <a:pPr marL="0" indent="0">
              <a:buNone/>
            </a:pPr>
            <a:endParaRPr lang="pl-PL" sz="2000"/>
          </a:p>
        </p:txBody>
      </p:sp>
    </p:spTree>
    <p:extLst>
      <p:ext uri="{BB962C8B-B14F-4D97-AF65-F5344CB8AC3E}">
        <p14:creationId xmlns:p14="http://schemas.microsoft.com/office/powerpoint/2010/main" val="2075451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F2A760-67C6-DCA8-A7AF-47E7A48A5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4659093-2710-0731-871F-90D9382B4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Szacowanie LCA - 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9F434D-12C3-002B-5CD1-8E8BA741A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91970"/>
            <a:ext cx="10636280" cy="410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800" b="1" dirty="0"/>
              <a:t>Inwentarz (LCI) i czynniki emisyjności (przykładowe)</a:t>
            </a:r>
          </a:p>
          <a:p>
            <a:r>
              <a:rPr lang="pl-PL" sz="1800" dirty="0"/>
              <a:t>Surowe mleko z gospodarstwa: </a:t>
            </a:r>
            <a:r>
              <a:rPr lang="pl-PL" sz="1800" b="1" dirty="0"/>
              <a:t>1,05 kg</a:t>
            </a:r>
            <a:r>
              <a:rPr lang="pl-PL" sz="1800" dirty="0"/>
              <a:t> na 1 kg jogurtu; </a:t>
            </a:r>
            <a:r>
              <a:rPr lang="pl-PL" sz="1800" b="1" dirty="0"/>
              <a:t>1,1 kg </a:t>
            </a:r>
            <a:r>
              <a:rPr lang="pl-PL" sz="1800" b="1" dirty="0" err="1"/>
              <a:t>CO₂e</a:t>
            </a:r>
            <a:r>
              <a:rPr lang="pl-PL" sz="1800" b="1" dirty="0"/>
              <a:t>/kg</a:t>
            </a:r>
            <a:r>
              <a:rPr lang="pl-PL" sz="1800" dirty="0"/>
              <a:t> mleka (emisje z hodowli już wliczone).</a:t>
            </a:r>
          </a:p>
          <a:p>
            <a:r>
              <a:rPr lang="pl-PL" sz="1800" dirty="0"/>
              <a:t>Transport mleka: </a:t>
            </a:r>
            <a:r>
              <a:rPr lang="pl-PL" sz="1800" b="1" dirty="0"/>
              <a:t>50 km</a:t>
            </a:r>
            <a:r>
              <a:rPr lang="pl-PL" sz="1800" dirty="0"/>
              <a:t>, cysterna; </a:t>
            </a:r>
            <a:r>
              <a:rPr lang="pl-PL" sz="1800" b="1" dirty="0"/>
              <a:t>0,06 kg </a:t>
            </a:r>
            <a:r>
              <a:rPr lang="pl-PL" sz="1800" b="1" dirty="0" err="1"/>
              <a:t>CO₂e</a:t>
            </a:r>
            <a:r>
              <a:rPr lang="pl-PL" sz="1800" b="1" dirty="0"/>
              <a:t>/</a:t>
            </a:r>
            <a:r>
              <a:rPr lang="pl-PL" sz="1800" b="1" dirty="0" err="1"/>
              <a:t>tonokm</a:t>
            </a:r>
            <a:r>
              <a:rPr lang="pl-PL" sz="1800" dirty="0"/>
              <a:t>.</a:t>
            </a:r>
          </a:p>
          <a:p>
            <a:r>
              <a:rPr lang="pl-PL" sz="1800" dirty="0"/>
              <a:t>Przetwórstwo (na 1 kg jogurtu):</a:t>
            </a:r>
          </a:p>
          <a:p>
            <a:pPr lvl="1"/>
            <a:r>
              <a:rPr lang="pl-PL" sz="1800" dirty="0"/>
              <a:t>prąd: </a:t>
            </a:r>
            <a:r>
              <a:rPr lang="pl-PL" sz="1800" b="1" dirty="0"/>
              <a:t>0,20 kWh/kg</a:t>
            </a:r>
            <a:r>
              <a:rPr lang="pl-PL" sz="1800" dirty="0"/>
              <a:t>, EF </a:t>
            </a:r>
            <a:r>
              <a:rPr lang="pl-PL" sz="1800" b="1" dirty="0"/>
              <a:t>0,50 kg </a:t>
            </a:r>
            <a:r>
              <a:rPr lang="pl-PL" sz="1800" b="1" dirty="0" err="1"/>
              <a:t>CO₂e</a:t>
            </a:r>
            <a:r>
              <a:rPr lang="pl-PL" sz="1800" b="1" dirty="0"/>
              <a:t>/kWh</a:t>
            </a:r>
            <a:r>
              <a:rPr lang="pl-PL" sz="1800" dirty="0"/>
              <a:t>,</a:t>
            </a:r>
          </a:p>
          <a:p>
            <a:pPr lvl="1"/>
            <a:r>
              <a:rPr lang="pl-PL" sz="1800" dirty="0"/>
              <a:t>ciepło (gaz): </a:t>
            </a:r>
            <a:r>
              <a:rPr lang="pl-PL" sz="1800" b="1" dirty="0"/>
              <a:t>0,50 kWh/kg</a:t>
            </a:r>
            <a:r>
              <a:rPr lang="pl-PL" sz="1800" dirty="0"/>
              <a:t>, EF </a:t>
            </a:r>
            <a:r>
              <a:rPr lang="pl-PL" sz="1800" b="1" dirty="0"/>
              <a:t>0,202 kg </a:t>
            </a:r>
            <a:r>
              <a:rPr lang="pl-PL" sz="1800" b="1" dirty="0" err="1"/>
              <a:t>CO₂e</a:t>
            </a:r>
            <a:r>
              <a:rPr lang="pl-PL" sz="1800" b="1" dirty="0"/>
              <a:t>/kWh</a:t>
            </a:r>
            <a:r>
              <a:rPr lang="pl-PL" sz="1800" dirty="0"/>
              <a:t>.</a:t>
            </a:r>
          </a:p>
          <a:p>
            <a:r>
              <a:rPr lang="pl-PL" sz="1800" dirty="0"/>
              <a:t>Opakowanie:</a:t>
            </a:r>
          </a:p>
          <a:p>
            <a:pPr lvl="1"/>
            <a:r>
              <a:rPr lang="pl-PL" sz="1800" dirty="0"/>
              <a:t>PP (</a:t>
            </a:r>
            <a:r>
              <a:rPr lang="pl-PL" sz="1800" dirty="0" err="1"/>
              <a:t>kubek+wieczko+etyk</a:t>
            </a:r>
            <a:r>
              <a:rPr lang="pl-PL" sz="1800" dirty="0"/>
              <a:t>.): </a:t>
            </a:r>
            <a:r>
              <a:rPr lang="pl-PL" sz="1800" b="1" dirty="0"/>
              <a:t>20 g</a:t>
            </a:r>
            <a:r>
              <a:rPr lang="pl-PL" sz="1800" dirty="0"/>
              <a:t>, EF </a:t>
            </a:r>
            <a:r>
              <a:rPr lang="pl-PL" sz="1800" b="1" dirty="0"/>
              <a:t>2,0 kg </a:t>
            </a:r>
            <a:r>
              <a:rPr lang="pl-PL" sz="1800" b="1" dirty="0" err="1"/>
              <a:t>CO₂e</a:t>
            </a:r>
            <a:r>
              <a:rPr lang="pl-PL" sz="1800" b="1" dirty="0"/>
              <a:t>/kg</a:t>
            </a:r>
            <a:r>
              <a:rPr lang="pl-PL" sz="1800" dirty="0"/>
              <a:t>,</a:t>
            </a:r>
          </a:p>
          <a:p>
            <a:pPr lvl="1"/>
            <a:r>
              <a:rPr lang="pl-PL" sz="1800" dirty="0"/>
              <a:t>tektura zbiorcza: </a:t>
            </a:r>
            <a:r>
              <a:rPr lang="pl-PL" sz="1800" b="1" dirty="0"/>
              <a:t>15 g</a:t>
            </a:r>
            <a:r>
              <a:rPr lang="pl-PL" sz="1800" dirty="0"/>
              <a:t>, EF </a:t>
            </a:r>
            <a:r>
              <a:rPr lang="pl-PL" sz="1800" b="1" dirty="0"/>
              <a:t>1,0 kg </a:t>
            </a:r>
            <a:r>
              <a:rPr lang="pl-PL" sz="1800" b="1" dirty="0" err="1"/>
              <a:t>CO₂e</a:t>
            </a:r>
            <a:r>
              <a:rPr lang="pl-PL" sz="1800" b="1" dirty="0"/>
              <a:t>/kg</a:t>
            </a:r>
            <a:r>
              <a:rPr lang="pl-PL" sz="1800" dirty="0"/>
              <a:t>.</a:t>
            </a:r>
          </a:p>
          <a:p>
            <a:r>
              <a:rPr lang="pl-PL" sz="1800" dirty="0"/>
              <a:t>Dystrybucja (produkt gotowy, chłodnia): </a:t>
            </a:r>
            <a:r>
              <a:rPr lang="pl-PL" sz="1800" b="1" dirty="0"/>
              <a:t>200 km</a:t>
            </a:r>
            <a:r>
              <a:rPr lang="pl-PL" sz="1800" dirty="0"/>
              <a:t>, </a:t>
            </a:r>
            <a:r>
              <a:rPr lang="pl-PL" sz="1800" b="1" dirty="0"/>
              <a:t>0,10 kg </a:t>
            </a:r>
            <a:r>
              <a:rPr lang="pl-PL" sz="1800" b="1" dirty="0" err="1"/>
              <a:t>CO₂e</a:t>
            </a:r>
            <a:r>
              <a:rPr lang="pl-PL" sz="1800" b="1" dirty="0"/>
              <a:t>/</a:t>
            </a:r>
            <a:r>
              <a:rPr lang="pl-PL" sz="1800" b="1" dirty="0" err="1"/>
              <a:t>tonokm</a:t>
            </a:r>
            <a:r>
              <a:rPr lang="pl-PL" sz="1800" dirty="0"/>
              <a:t>.</a:t>
            </a:r>
          </a:p>
          <a:p>
            <a:r>
              <a:rPr lang="pl-PL" sz="1800" dirty="0"/>
              <a:t>Chłodzenie w łańcuchu dostaw (</a:t>
            </a:r>
            <a:r>
              <a:rPr lang="pl-PL" sz="1800" dirty="0" err="1"/>
              <a:t>DC+retail</a:t>
            </a:r>
            <a:r>
              <a:rPr lang="pl-PL" sz="1800" dirty="0"/>
              <a:t>): </a:t>
            </a:r>
            <a:r>
              <a:rPr lang="pl-PL" sz="1800" b="1" dirty="0"/>
              <a:t>0,02 kWh/kg/dzień × 2 dni</a:t>
            </a:r>
            <a:r>
              <a:rPr lang="pl-PL" sz="1800" dirty="0"/>
              <a:t>, EF prądu </a:t>
            </a:r>
            <a:r>
              <a:rPr lang="pl-PL" sz="1800" b="1" dirty="0"/>
              <a:t>0,50 kg </a:t>
            </a:r>
            <a:r>
              <a:rPr lang="pl-PL" sz="1800" b="1" dirty="0" err="1"/>
              <a:t>CO₂e</a:t>
            </a:r>
            <a:r>
              <a:rPr lang="pl-PL" sz="1800" b="1" dirty="0"/>
              <a:t>/kWh</a:t>
            </a:r>
            <a:r>
              <a:rPr lang="pl-PL" sz="1800" dirty="0"/>
              <a:t>.</a:t>
            </a:r>
          </a:p>
          <a:p>
            <a:pPr marL="0" indent="0">
              <a:buNone/>
            </a:pP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3486549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213D2B0-DDDB-64E8-DA4C-1CE4A8A21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Szacowanie LCA - przykład</a:t>
            </a:r>
            <a:endParaRPr lang="pl-PL" sz="400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BB3A64-4656-8990-C0FC-8DCCE74E5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785257"/>
            <a:ext cx="10636280" cy="4216298"/>
          </a:xfrm>
        </p:spPr>
        <p:txBody>
          <a:bodyPr anchor="ctr">
            <a:normAutofit fontScale="92500" lnSpcReduction="10000"/>
          </a:bodyPr>
          <a:lstStyle/>
          <a:p>
            <a:pPr>
              <a:buNone/>
            </a:pPr>
            <a:r>
              <a:rPr lang="pl-PL" sz="2400" dirty="0"/>
              <a:t>Obliczenia (LCIA)</a:t>
            </a:r>
          </a:p>
          <a:p>
            <a:r>
              <a:rPr lang="pl-PL" sz="2400" dirty="0"/>
              <a:t>Hodowla (mleko surowe): 1,05 kg × 1,10 = 1,155 kg </a:t>
            </a:r>
            <a:r>
              <a:rPr lang="pl-PL" sz="2400" dirty="0" err="1"/>
              <a:t>CO₂e</a:t>
            </a:r>
            <a:endParaRPr lang="pl-PL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Transport mleka: (1,05 kg = 0,00105 t) × 50 km × 0,06 = 0,00315 kg </a:t>
            </a:r>
            <a:r>
              <a:rPr lang="pl-PL" sz="2400" dirty="0" err="1"/>
              <a:t>CO₂e</a:t>
            </a:r>
            <a:endParaRPr lang="pl-PL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Przetwórstwo – prąd: 0,20 kWh × 0,50 = 0,100 kg </a:t>
            </a:r>
            <a:r>
              <a:rPr lang="pl-PL" sz="2400" dirty="0" err="1"/>
              <a:t>CO₂e</a:t>
            </a:r>
            <a:endParaRPr lang="pl-PL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Przetwórstwo – ciepło: 0,50 kWh × 0,202 = 0,101 kg </a:t>
            </a:r>
            <a:r>
              <a:rPr lang="pl-PL" sz="2400" dirty="0" err="1"/>
              <a:t>CO₂e</a:t>
            </a:r>
            <a:endParaRPr lang="pl-PL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Opakowanie PP: 0,020 kg × 2,0 = 0,040 kg </a:t>
            </a:r>
            <a:r>
              <a:rPr lang="pl-PL" sz="2400" dirty="0" err="1"/>
              <a:t>CO₂e</a:t>
            </a:r>
            <a:endParaRPr lang="pl-PL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Tektura: 0,015 kg × 1,0 = 0,015 kg </a:t>
            </a:r>
            <a:r>
              <a:rPr lang="pl-PL" sz="2400" dirty="0" err="1"/>
              <a:t>CO₂e</a:t>
            </a:r>
            <a:endParaRPr lang="pl-PL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Dystrybucja chłodnicza: (1,05 kg = 0,00105 t) × 200 km × 0,10 = 0,021 kg </a:t>
            </a:r>
            <a:r>
              <a:rPr lang="pl-PL" sz="2400" dirty="0" err="1"/>
              <a:t>CO₂e</a:t>
            </a:r>
            <a:endParaRPr lang="pl-PL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/>
              <a:t>Chłodzenie DC/</a:t>
            </a:r>
            <a:r>
              <a:rPr lang="pl-PL" sz="2400" dirty="0" err="1"/>
              <a:t>retail</a:t>
            </a:r>
            <a:r>
              <a:rPr lang="pl-PL" sz="2400" dirty="0"/>
              <a:t>: 0,04 kWh × 0,50 = 0,020 kg </a:t>
            </a:r>
            <a:r>
              <a:rPr lang="pl-PL" sz="2400" dirty="0" err="1"/>
              <a:t>CO₂e</a:t>
            </a:r>
            <a:endParaRPr lang="pl-PL" sz="2400" dirty="0"/>
          </a:p>
          <a:p>
            <a:pPr>
              <a:buNone/>
            </a:pPr>
            <a:r>
              <a:rPr lang="pl-PL" sz="2400" dirty="0"/>
              <a:t>	Suma: 1,155 + 0,00315 + 0,100 + 0,101 + 0,040 + 0,015 + 0,021 + 0,020 = ≈ 1,455 kg </a:t>
            </a:r>
            <a:r>
              <a:rPr lang="pl-PL" sz="2400" dirty="0" err="1"/>
              <a:t>CO₂e</a:t>
            </a:r>
            <a:r>
              <a:rPr lang="pl-PL" sz="2400" dirty="0"/>
              <a:t> / 1 kg jogurtu.</a:t>
            </a:r>
          </a:p>
          <a:p>
            <a:pPr marL="0" indent="0">
              <a:buNone/>
            </a:pP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2328987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8749573-1E0D-72E8-3BB4-C0CB4002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Szacowanie LCA - przykład</a:t>
            </a:r>
            <a:endParaRPr lang="pl-PL" sz="400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FB3996-8D26-A264-1494-947B5D5F9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000" b="1"/>
              <a:t>Wynik i interpretacja</a:t>
            </a:r>
          </a:p>
          <a:p>
            <a:r>
              <a:rPr lang="pl-PL" sz="2000" b="1"/>
              <a:t>Wynik LCA (GWP100): ~1,46 kg CO₂e/kg jogurtu</a:t>
            </a:r>
            <a:r>
              <a:rPr lang="pl-PL" sz="2000"/>
              <a:t> (cradle-to-shelf).</a:t>
            </a:r>
          </a:p>
          <a:p>
            <a:r>
              <a:rPr lang="pl-PL" sz="2000"/>
              <a:t>Największy udział: </a:t>
            </a:r>
            <a:r>
              <a:rPr lang="pl-PL" sz="2000" b="1"/>
              <a:t>hodowla krów (~79%)</a:t>
            </a:r>
            <a:r>
              <a:rPr lang="pl-PL" sz="2000"/>
              <a:t>, dalej </a:t>
            </a:r>
            <a:r>
              <a:rPr lang="pl-PL" sz="2000" b="1"/>
              <a:t>przetwórstwo (~14%)</a:t>
            </a:r>
            <a:r>
              <a:rPr lang="pl-PL" sz="2000"/>
              <a:t>, </a:t>
            </a:r>
            <a:r>
              <a:rPr lang="pl-PL" sz="2000" b="1"/>
              <a:t>opakowanie + logistyka + chłodzenie (~7%)</a:t>
            </a:r>
            <a:r>
              <a:rPr lang="pl-PL" sz="2000"/>
              <a:t>.</a:t>
            </a:r>
          </a:p>
          <a:p>
            <a:r>
              <a:rPr lang="pl-PL" sz="2000"/>
              <a:t>Dźwignie redukcji:</a:t>
            </a:r>
          </a:p>
          <a:p>
            <a:pPr lvl="1"/>
            <a:r>
              <a:rPr lang="pl-PL" sz="2000"/>
              <a:t>żywienie i zdrowie stada, ograniczanie metanu (np. dodatki paszowe),</a:t>
            </a:r>
          </a:p>
          <a:p>
            <a:pPr lvl="1"/>
            <a:r>
              <a:rPr lang="pl-PL" sz="2000" b="1"/>
              <a:t>energooszczędne</a:t>
            </a:r>
            <a:r>
              <a:rPr lang="pl-PL" sz="2000"/>
              <a:t> procesy i </a:t>
            </a:r>
            <a:r>
              <a:rPr lang="pl-PL" sz="2000" b="1"/>
              <a:t>OZE</a:t>
            </a:r>
            <a:r>
              <a:rPr lang="pl-PL" sz="2000"/>
              <a:t> (gdy EF prądu spada np. do 0,10 kg/kWh, etap przetwórstwa maleje ~5×),</a:t>
            </a:r>
          </a:p>
          <a:p>
            <a:pPr lvl="1"/>
            <a:r>
              <a:rPr lang="pl-PL" sz="2000"/>
              <a:t>lżejsze/optymalne materiały opakowaniowe (recyklat, mono-materiał),</a:t>
            </a:r>
          </a:p>
          <a:p>
            <a:pPr lvl="1"/>
            <a:r>
              <a:rPr lang="pl-PL" sz="2000"/>
              <a:t>skracanie łańcucha dostaw i efektywne chłodnictwo.</a:t>
            </a:r>
          </a:p>
          <a:p>
            <a:pPr marL="0" indent="0">
              <a:buNone/>
            </a:pPr>
            <a:endParaRPr lang="pl-PL" sz="2000"/>
          </a:p>
        </p:txBody>
      </p:sp>
    </p:spTree>
    <p:extLst>
      <p:ext uri="{BB962C8B-B14F-4D97-AF65-F5344CB8AC3E}">
        <p14:creationId xmlns:p14="http://schemas.microsoft.com/office/powerpoint/2010/main" val="283699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BA5E353-96A0-05EE-111A-3FB6EDEC2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kumimoji="0" lang="pl-PL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Szacowanie LCA - przykład</a:t>
            </a:r>
            <a:endParaRPr lang="pl-PL" sz="4000" dirty="0">
              <a:solidFill>
                <a:srgbClr val="FFFFFF"/>
              </a:solidFill>
            </a:endParaRP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F8CD9A6A-4C57-850E-1F06-2163EFDA45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0333722"/>
              </p:ext>
            </p:extLst>
          </p:nvPr>
        </p:nvGraphicFramePr>
        <p:xfrm>
          <a:off x="894578" y="2112579"/>
          <a:ext cx="10426786" cy="4192812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2519838">
                  <a:extLst>
                    <a:ext uri="{9D8B030D-6E8A-4147-A177-3AD203B41FA5}">
                      <a16:colId xmlns:a16="http://schemas.microsoft.com/office/drawing/2014/main" val="2733818983"/>
                    </a:ext>
                  </a:extLst>
                </a:gridCol>
                <a:gridCol w="2370691">
                  <a:extLst>
                    <a:ext uri="{9D8B030D-6E8A-4147-A177-3AD203B41FA5}">
                      <a16:colId xmlns:a16="http://schemas.microsoft.com/office/drawing/2014/main" val="3745421324"/>
                    </a:ext>
                  </a:extLst>
                </a:gridCol>
                <a:gridCol w="1422823">
                  <a:extLst>
                    <a:ext uri="{9D8B030D-6E8A-4147-A177-3AD203B41FA5}">
                      <a16:colId xmlns:a16="http://schemas.microsoft.com/office/drawing/2014/main" val="3037345911"/>
                    </a:ext>
                  </a:extLst>
                </a:gridCol>
                <a:gridCol w="1279563">
                  <a:extLst>
                    <a:ext uri="{9D8B030D-6E8A-4147-A177-3AD203B41FA5}">
                      <a16:colId xmlns:a16="http://schemas.microsoft.com/office/drawing/2014/main" val="1722987036"/>
                    </a:ext>
                  </a:extLst>
                </a:gridCol>
                <a:gridCol w="1848677">
                  <a:extLst>
                    <a:ext uri="{9D8B030D-6E8A-4147-A177-3AD203B41FA5}">
                      <a16:colId xmlns:a16="http://schemas.microsoft.com/office/drawing/2014/main" val="890467890"/>
                    </a:ext>
                  </a:extLst>
                </a:gridCol>
                <a:gridCol w="985194">
                  <a:extLst>
                    <a:ext uri="{9D8B030D-6E8A-4147-A177-3AD203B41FA5}">
                      <a16:colId xmlns:a16="http://schemas.microsoft.com/office/drawing/2014/main" val="860313244"/>
                    </a:ext>
                  </a:extLst>
                </a:gridCol>
              </a:tblGrid>
              <a:tr h="475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Etap cyklu życia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Opis / jednostka danych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Zużycie / emisja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Współczynnik emisyjny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Obliczona emisja [kg CO₂e]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Udział [%]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extLst>
                  <a:ext uri="{0D108BD9-81ED-4DB2-BD59-A6C34878D82A}">
                    <a16:rowId xmlns:a16="http://schemas.microsoft.com/office/drawing/2014/main" val="4096280785"/>
                  </a:ext>
                </a:extLst>
              </a:tr>
              <a:tr h="475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1. Hodowla i produkcja mleka surowego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1,05 kg mleka × 1,10 kg CO₂e/kg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1,155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79,4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extLst>
                  <a:ext uri="{0D108BD9-81ED-4DB2-BD59-A6C34878D82A}">
                    <a16:rowId xmlns:a16="http://schemas.microsoft.com/office/drawing/2014/main" val="2559899488"/>
                  </a:ext>
                </a:extLst>
              </a:tr>
              <a:tr h="475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2. Transport mleka do mleczarni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200"/>
                        <a:t>50 km × 0,00105 t × 0,06 kg CO₂e/tkm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0,003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0,2</a:t>
                      </a:r>
                    </a:p>
                  </a:txBody>
                  <a:tcPr marL="53791" marR="53791" marT="26896" marB="26896" anchor="ctr"/>
                </a:tc>
                <a:extLst>
                  <a:ext uri="{0D108BD9-81ED-4DB2-BD59-A6C34878D82A}">
                    <a16:rowId xmlns:a16="http://schemas.microsoft.com/office/drawing/2014/main" val="3371933951"/>
                  </a:ext>
                </a:extLst>
              </a:tr>
              <a:tr h="475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3. Przetwórstwo – energia elektryczna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0,20 kWh × 0,50 kg CO₂e/kWh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0,100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6,9</a:t>
                      </a:r>
                    </a:p>
                  </a:txBody>
                  <a:tcPr marL="53791" marR="53791" marT="26896" marB="26896" anchor="ctr"/>
                </a:tc>
                <a:extLst>
                  <a:ext uri="{0D108BD9-81ED-4DB2-BD59-A6C34878D82A}">
                    <a16:rowId xmlns:a16="http://schemas.microsoft.com/office/drawing/2014/main" val="2022394776"/>
                  </a:ext>
                </a:extLst>
              </a:tr>
              <a:tr h="28740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4. Przetwórstwo – ciepło (gaz)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0,50 kWh × 0,202 kg CO₂e/kWh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0,101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6,9</a:t>
                      </a:r>
                    </a:p>
                  </a:txBody>
                  <a:tcPr marL="53791" marR="53791" marT="26896" marB="26896" anchor="ctr"/>
                </a:tc>
                <a:extLst>
                  <a:ext uri="{0D108BD9-81ED-4DB2-BD59-A6C34878D82A}">
                    <a16:rowId xmlns:a16="http://schemas.microsoft.com/office/drawing/2014/main" val="379022041"/>
                  </a:ext>
                </a:extLst>
              </a:tr>
              <a:tr h="28740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5. Opakowanie (PP)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0,020 kg × 2,0 kg CO₂e/kg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0,040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2,8</a:t>
                      </a:r>
                    </a:p>
                  </a:txBody>
                  <a:tcPr marL="53791" marR="53791" marT="26896" marB="26896" anchor="ctr"/>
                </a:tc>
                <a:extLst>
                  <a:ext uri="{0D108BD9-81ED-4DB2-BD59-A6C34878D82A}">
                    <a16:rowId xmlns:a16="http://schemas.microsoft.com/office/drawing/2014/main" val="2608324374"/>
                  </a:ext>
                </a:extLst>
              </a:tr>
              <a:tr h="28740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6. Opakowanie (tektura)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0,015 kg × 1,0 kg CO₂e/kg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0,015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1,0</a:t>
                      </a:r>
                    </a:p>
                  </a:txBody>
                  <a:tcPr marL="53791" marR="53791" marT="26896" marB="26896" anchor="ctr"/>
                </a:tc>
                <a:extLst>
                  <a:ext uri="{0D108BD9-81ED-4DB2-BD59-A6C34878D82A}">
                    <a16:rowId xmlns:a16="http://schemas.microsoft.com/office/drawing/2014/main" val="2287534772"/>
                  </a:ext>
                </a:extLst>
              </a:tr>
              <a:tr h="475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7. Dystrybucja chłodnicza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200"/>
                        <a:t>200 km × 0,00105 t × 0,10 kg CO₂e/tkm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0,021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1,4</a:t>
                      </a:r>
                    </a:p>
                  </a:txBody>
                  <a:tcPr marL="53791" marR="53791" marT="26896" marB="26896" anchor="ctr"/>
                </a:tc>
                <a:extLst>
                  <a:ext uri="{0D108BD9-81ED-4DB2-BD59-A6C34878D82A}">
                    <a16:rowId xmlns:a16="http://schemas.microsoft.com/office/drawing/2014/main" val="3933522051"/>
                  </a:ext>
                </a:extLst>
              </a:tr>
              <a:tr h="475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8. Chłodzenie w DC i sklepie (2 dni)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0,04 kWh × 0,50 kg CO₂e/kWh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–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0,020</a:t>
                      </a:r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1,4</a:t>
                      </a:r>
                    </a:p>
                  </a:txBody>
                  <a:tcPr marL="53791" marR="53791" marT="26896" marB="26896" anchor="ctr"/>
                </a:tc>
                <a:extLst>
                  <a:ext uri="{0D108BD9-81ED-4DB2-BD59-A6C34878D82A}">
                    <a16:rowId xmlns:a16="http://schemas.microsoft.com/office/drawing/2014/main" val="3448652501"/>
                  </a:ext>
                </a:extLst>
              </a:tr>
              <a:tr h="475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➡ SUMA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≈ 1,455 kg CO₂e / 1 kg jogurtu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100 %</a:t>
                      </a:r>
                      <a:endParaRPr lang="pl-PL" sz="1200"/>
                    </a:p>
                  </a:txBody>
                  <a:tcPr marL="53791" marR="53791" marT="26896" marB="26896" anchor="ctr"/>
                </a:tc>
                <a:extLst>
                  <a:ext uri="{0D108BD9-81ED-4DB2-BD59-A6C34878D82A}">
                    <a16:rowId xmlns:a16="http://schemas.microsoft.com/office/drawing/2014/main" val="2389189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390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B26407B-CE71-58AD-43D6-A877CDB6B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Szacowanie LCA - przykład</a:t>
            </a:r>
            <a:endParaRPr lang="pl-PL" sz="400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45521BF-7204-2E7C-E6EF-B440E2A33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900" b="1"/>
              <a:t>Interpretacja wyników</a:t>
            </a:r>
          </a:p>
          <a:p>
            <a:r>
              <a:rPr lang="pl-PL" sz="1900" b="1"/>
              <a:t>Główny czynnik:</a:t>
            </a:r>
            <a:r>
              <a:rPr lang="pl-PL" sz="1900"/>
              <a:t> hodowla bydła mlecznego (metan + pasze) → ~80 % całkowitych emisji.</a:t>
            </a:r>
          </a:p>
          <a:p>
            <a:r>
              <a:rPr lang="pl-PL" sz="1900" b="1"/>
              <a:t>Procesy przetwórcze:</a:t>
            </a:r>
            <a:r>
              <a:rPr lang="pl-PL" sz="1900"/>
              <a:t> ~14 % – zależne od miksu energetycznego i sprawności urządzeń.</a:t>
            </a:r>
          </a:p>
          <a:p>
            <a:r>
              <a:rPr lang="pl-PL" sz="1900" b="1"/>
              <a:t>Opakowania i logistyka:</a:t>
            </a:r>
            <a:r>
              <a:rPr lang="pl-PL" sz="1900"/>
              <a:t> ok. 6 %.</a:t>
            </a:r>
          </a:p>
          <a:p>
            <a:r>
              <a:rPr lang="pl-PL" sz="1900" b="1"/>
              <a:t>Potencjał redukcji:</a:t>
            </a:r>
            <a:endParaRPr lang="pl-PL" sz="1900"/>
          </a:p>
          <a:p>
            <a:pPr lvl="1"/>
            <a:r>
              <a:rPr lang="pl-PL" sz="1900"/>
              <a:t>energia z OZE i odzysk ciepła,</a:t>
            </a:r>
          </a:p>
          <a:p>
            <a:pPr lvl="1"/>
            <a:r>
              <a:rPr lang="pl-PL" sz="1900"/>
              <a:t>optymalizacja pasz i redukcja metanu,</a:t>
            </a:r>
          </a:p>
          <a:p>
            <a:pPr lvl="1"/>
            <a:r>
              <a:rPr lang="pl-PL" sz="1900"/>
              <a:t>lżejsze / recyklingowalne opakowania,</a:t>
            </a:r>
          </a:p>
          <a:p>
            <a:pPr lvl="1"/>
            <a:r>
              <a:rPr lang="pl-PL" sz="1900"/>
              <a:t>krótszy łańcuch chłodniczy.</a:t>
            </a:r>
          </a:p>
          <a:p>
            <a:pPr marL="0" indent="0">
              <a:buNone/>
            </a:pPr>
            <a:endParaRPr lang="pl-PL" sz="1900"/>
          </a:p>
        </p:txBody>
      </p:sp>
    </p:spTree>
    <p:extLst>
      <p:ext uri="{BB962C8B-B14F-4D97-AF65-F5344CB8AC3E}">
        <p14:creationId xmlns:p14="http://schemas.microsoft.com/office/powerpoint/2010/main" val="1701112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F788890-B8E1-1025-9749-96693ADAA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PCF – ślad węglowy produktu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0DBAD6-A3FD-45B3-006F-7324D319D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000" b="1" dirty="0"/>
              <a:t>PCF (Product Carbon </a:t>
            </a:r>
            <a:r>
              <a:rPr lang="pl-PL" sz="2000" b="1" dirty="0" err="1"/>
              <a:t>Footprint</a:t>
            </a:r>
            <a:r>
              <a:rPr lang="pl-PL" sz="2000" b="1" dirty="0"/>
              <a:t>)</a:t>
            </a:r>
            <a:r>
              <a:rPr lang="pl-PL" sz="2000" dirty="0"/>
              <a:t> produktu mleczarskiego to </a:t>
            </a:r>
            <a:r>
              <a:rPr lang="pl-PL" sz="2000" b="1" dirty="0"/>
              <a:t>ślad węglowy przypisany do konkretnego produktu mleczarskiego</a:t>
            </a:r>
            <a:r>
              <a:rPr lang="pl-PL" sz="2000" dirty="0"/>
              <a:t> – np. litra mleka, kostki masła, kubka jogurtu czy sera żółtego.</a:t>
            </a:r>
          </a:p>
          <a:p>
            <a:pPr marL="0" indent="0">
              <a:buNone/>
            </a:pPr>
            <a:r>
              <a:rPr lang="pl-PL" sz="2000" dirty="0"/>
              <a:t>PCF określa </a:t>
            </a:r>
            <a:r>
              <a:rPr lang="pl-PL" sz="2000" b="1" dirty="0"/>
              <a:t>ilość emisji gazów cieplarnianych (GHG)</a:t>
            </a:r>
            <a:r>
              <a:rPr lang="pl-PL" sz="2000" dirty="0"/>
              <a:t>, wyrażoną zazwyczaj w </a:t>
            </a:r>
            <a:r>
              <a:rPr lang="pl-PL" sz="2000" b="1" dirty="0"/>
              <a:t>kilogramach ekwiwalentu CO₂ (kg </a:t>
            </a:r>
            <a:r>
              <a:rPr lang="pl-PL" sz="2000" b="1" dirty="0" err="1"/>
              <a:t>CO₂e</a:t>
            </a:r>
            <a:r>
              <a:rPr lang="pl-PL" sz="2000" b="1" dirty="0"/>
              <a:t>)</a:t>
            </a:r>
            <a:r>
              <a:rPr lang="pl-PL" sz="2000" dirty="0"/>
              <a:t>, jaka powstaje </a:t>
            </a:r>
            <a:r>
              <a:rPr lang="pl-PL" sz="2000" b="1" dirty="0"/>
              <a:t>na każdym etapie cyklu życia produktu</a:t>
            </a:r>
            <a:r>
              <a:rPr lang="pl-PL" sz="2000" dirty="0"/>
              <a:t>, od pozyskania surowców aż po jego utylizację.</a:t>
            </a:r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134872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A455FC-1FBE-AB4A-1F8F-4D84CF98E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PCF – zakres obliczeń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5561C00-127B-2ABF-A994-E6723A86B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b="1"/>
              <a:t>Zakres obliczeń PCF (zgodnie z podejściem LCA – Life Cycle Assessment):</a:t>
            </a:r>
          </a:p>
          <a:p>
            <a:r>
              <a:rPr lang="pl-PL" b="1"/>
              <a:t>Etap surowcowy:</a:t>
            </a:r>
            <a:endParaRPr lang="pl-PL"/>
          </a:p>
          <a:p>
            <a:pPr lvl="1"/>
            <a:r>
              <a:rPr lang="pl-PL"/>
              <a:t>produkcja i transport pasz, nawozów;</a:t>
            </a:r>
          </a:p>
          <a:p>
            <a:pPr lvl="1"/>
            <a:r>
              <a:rPr lang="pl-PL"/>
              <a:t>hodowla krów – emisje metanu (CH₄) z fermentacji jelitowej i odchodów;</a:t>
            </a:r>
          </a:p>
          <a:p>
            <a:pPr lvl="1"/>
            <a:r>
              <a:rPr lang="pl-PL"/>
              <a:t>zużycie energii w gospodarstwach mlecznych.</a:t>
            </a:r>
          </a:p>
          <a:p>
            <a:r>
              <a:rPr lang="pl-PL" b="1"/>
              <a:t>Etap przetwórczy:</a:t>
            </a:r>
            <a:endParaRPr lang="pl-PL"/>
          </a:p>
          <a:p>
            <a:pPr lvl="1"/>
            <a:r>
              <a:rPr lang="pl-PL"/>
              <a:t>zużycie energii (elektrycznej i cieplnej) w mleczarni;</a:t>
            </a:r>
          </a:p>
          <a:p>
            <a:pPr lvl="1"/>
            <a:r>
              <a:rPr lang="pl-PL"/>
              <a:t>woda technologiczna, środki myjące;</a:t>
            </a:r>
          </a:p>
          <a:p>
            <a:pPr lvl="1"/>
            <a:r>
              <a:rPr lang="pl-PL"/>
              <a:t>emisje z chłodzenia, pasteryzacji, suszenia.</a:t>
            </a:r>
          </a:p>
          <a:p>
            <a:r>
              <a:rPr lang="pl-PL" b="1"/>
              <a:t>Opakowanie:</a:t>
            </a:r>
            <a:endParaRPr lang="pl-PL"/>
          </a:p>
          <a:p>
            <a:pPr lvl="1"/>
            <a:r>
              <a:rPr lang="pl-PL"/>
              <a:t>produkcja i utylizacja materiałów opakowaniowych (karton, plastik, folia).</a:t>
            </a:r>
          </a:p>
          <a:p>
            <a:r>
              <a:rPr lang="pl-PL" b="1"/>
              <a:t>Transport i dystrybucja:</a:t>
            </a:r>
            <a:endParaRPr lang="pl-PL"/>
          </a:p>
          <a:p>
            <a:pPr lvl="1"/>
            <a:r>
              <a:rPr lang="pl-PL"/>
              <a:t>przewóz mleka surowego do mleczarni i produktów gotowych do sklepów.</a:t>
            </a:r>
          </a:p>
          <a:p>
            <a:r>
              <a:rPr lang="pl-PL" b="1"/>
              <a:t>Użytkowanie i koniec życia produktu:</a:t>
            </a:r>
            <a:endParaRPr lang="pl-PL"/>
          </a:p>
          <a:p>
            <a:pPr lvl="1"/>
            <a:r>
              <a:rPr lang="pl-PL"/>
              <a:t>chłodzenie u konsumenta;</a:t>
            </a:r>
          </a:p>
          <a:p>
            <a:pPr lvl="1"/>
            <a:r>
              <a:rPr lang="pl-PL"/>
              <a:t>odpady opakowaniowe i ich zagospodarowanie.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56205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6EA803-D63F-7E73-DAAA-40DEF8B56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</p:spPr>
        <p:txBody>
          <a:bodyPr anchor="ctr">
            <a:normAutofit/>
          </a:bodyPr>
          <a:lstStyle/>
          <a:p>
            <a:pPr algn="ctr"/>
            <a:r>
              <a:rPr lang="pl-PL" sz="4000"/>
              <a:t>PCF – wynik kalkulacji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EF4426-8C65-8018-3E0D-F39861733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184" y="1459907"/>
            <a:ext cx="10175630" cy="76790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l-PL" sz="2000"/>
              <a:t>Efektem jest </a:t>
            </a:r>
            <a:r>
              <a:rPr lang="pl-PL" sz="2000" b="1"/>
              <a:t>łączna emisja CO₂e na jednostkę produktu</a:t>
            </a:r>
            <a:r>
              <a:rPr lang="pl-PL" sz="2000"/>
              <a:t>, np.</a:t>
            </a:r>
          </a:p>
          <a:p>
            <a:pPr marL="0" indent="0" algn="ctr">
              <a:buNone/>
            </a:pPr>
            <a:endParaRPr lang="pl-PL" sz="200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6811004-6804-E499-2306-714AD0EF71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308589"/>
              </p:ext>
            </p:extLst>
          </p:nvPr>
        </p:nvGraphicFramePr>
        <p:xfrm>
          <a:off x="835154" y="2624762"/>
          <a:ext cx="10515596" cy="3460170"/>
        </p:xfrm>
        <a:graphic>
          <a:graphicData uri="http://schemas.openxmlformats.org/drawingml/2006/table">
            <a:tbl>
              <a:tblPr>
                <a:noFill/>
                <a:tableStyleId>{6E25E649-3F16-4E02-A733-19D2CDBF48F0}</a:tableStyleId>
              </a:tblPr>
              <a:tblGrid>
                <a:gridCol w="3602639">
                  <a:extLst>
                    <a:ext uri="{9D8B030D-6E8A-4147-A177-3AD203B41FA5}">
                      <a16:colId xmlns:a16="http://schemas.microsoft.com/office/drawing/2014/main" val="1854280292"/>
                    </a:ext>
                  </a:extLst>
                </a:gridCol>
                <a:gridCol w="3849550">
                  <a:extLst>
                    <a:ext uri="{9D8B030D-6E8A-4147-A177-3AD203B41FA5}">
                      <a16:colId xmlns:a16="http://schemas.microsoft.com/office/drawing/2014/main" val="2026051661"/>
                    </a:ext>
                  </a:extLst>
                </a:gridCol>
                <a:gridCol w="3063407">
                  <a:extLst>
                    <a:ext uri="{9D8B030D-6E8A-4147-A177-3AD203B41FA5}">
                      <a16:colId xmlns:a16="http://schemas.microsoft.com/office/drawing/2014/main" val="4272140409"/>
                    </a:ext>
                  </a:extLst>
                </a:gridCol>
              </a:tblGrid>
              <a:tr h="6920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500" cap="none" spc="0">
                          <a:solidFill>
                            <a:schemeClr val="tx1"/>
                          </a:solidFill>
                        </a:rPr>
                        <a:t>Produkt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500" cap="none" spc="0">
                          <a:solidFill>
                            <a:schemeClr val="tx1"/>
                          </a:solidFill>
                        </a:rPr>
                        <a:t>Jednostka funkcjonalna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500" cap="none" spc="0">
                          <a:solidFill>
                            <a:schemeClr val="tx1"/>
                          </a:solidFill>
                        </a:rPr>
                        <a:t>PCF (średnio)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0045116"/>
                  </a:ext>
                </a:extLst>
              </a:tr>
              <a:tr h="6920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500" cap="none" spc="0">
                          <a:solidFill>
                            <a:schemeClr val="tx1"/>
                          </a:solidFill>
                        </a:rPr>
                        <a:t>Mleko pasteryzowane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500" cap="none" spc="0">
                          <a:solidFill>
                            <a:schemeClr val="tx1"/>
                          </a:solidFill>
                        </a:rPr>
                        <a:t>1 litr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 cap="none" spc="0">
                          <a:solidFill>
                            <a:schemeClr val="tx1"/>
                          </a:solidFill>
                        </a:rPr>
                        <a:t>1,0 – 1,3 kg CO₂e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8401033"/>
                  </a:ext>
                </a:extLst>
              </a:tr>
              <a:tr h="6920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500" cap="none" spc="0">
                          <a:solidFill>
                            <a:schemeClr val="tx1"/>
                          </a:solidFill>
                        </a:rPr>
                        <a:t>Jogurt naturalny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500" cap="none" spc="0">
                          <a:solidFill>
                            <a:schemeClr val="tx1"/>
                          </a:solidFill>
                        </a:rPr>
                        <a:t>1 kg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 cap="none" spc="0">
                          <a:solidFill>
                            <a:schemeClr val="tx1"/>
                          </a:solidFill>
                        </a:rPr>
                        <a:t>1,5 – 2,5 kg CO₂e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234758"/>
                  </a:ext>
                </a:extLst>
              </a:tr>
              <a:tr h="6920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500" cap="none" spc="0">
                          <a:solidFill>
                            <a:schemeClr val="tx1"/>
                          </a:solidFill>
                        </a:rPr>
                        <a:t>Ser żółty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500" cap="none" spc="0">
                          <a:solidFill>
                            <a:schemeClr val="tx1"/>
                          </a:solidFill>
                        </a:rPr>
                        <a:t>1 kg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 cap="none" spc="0">
                          <a:solidFill>
                            <a:schemeClr val="tx1"/>
                          </a:solidFill>
                        </a:rPr>
                        <a:t>8 – 12 kg CO₂e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29404"/>
                  </a:ext>
                </a:extLst>
              </a:tr>
              <a:tr h="6920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500" cap="none" spc="0">
                          <a:solidFill>
                            <a:schemeClr val="tx1"/>
                          </a:solidFill>
                        </a:rPr>
                        <a:t>Masło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500" cap="none" spc="0">
                          <a:solidFill>
                            <a:schemeClr val="tx1"/>
                          </a:solidFill>
                        </a:rPr>
                        <a:t>1 kg</a:t>
                      </a: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 cap="none" spc="0">
                          <a:solidFill>
                            <a:schemeClr val="tx1"/>
                          </a:solidFill>
                        </a:rPr>
                        <a:t>10 – 15 kg </a:t>
                      </a:r>
                      <a:r>
                        <a:rPr lang="en-US" sz="2500" cap="none" spc="0" err="1">
                          <a:solidFill>
                            <a:schemeClr val="tx1"/>
                          </a:solidFill>
                        </a:rPr>
                        <a:t>CO₂e</a:t>
                      </a:r>
                      <a:endParaRPr lang="en-US" sz="25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63472" marR="163472" marT="163472" marB="8173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9287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1238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0EE4EE6-D4BA-07B8-E151-206DA2B3D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pl-PL" sz="4000" dirty="0">
                <a:solidFill>
                  <a:srgbClr val="FFFFFF"/>
                </a:solidFill>
              </a:rPr>
              <a:t>PCF – </a:t>
            </a:r>
            <a:r>
              <a:rPr lang="pl-PL" sz="4000">
                <a:solidFill>
                  <a:srgbClr val="FFFFFF"/>
                </a:solidFill>
              </a:rPr>
              <a:t>cel kalulacji</a:t>
            </a:r>
            <a:endParaRPr lang="pl-PL" sz="4000" dirty="0">
              <a:solidFill>
                <a:srgbClr val="FFFFFF"/>
              </a:solidFill>
            </a:endParaRP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2983ED03-2FC5-F44B-6AE6-240F43A5EB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2175033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3329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4619C21-5DD3-EB02-1C61-9DCA3B00C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PCF –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przykład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7125EF15-5EA2-01A9-16FB-8528FA17F3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1600" y="467208"/>
            <a:ext cx="5878286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66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7ADCF00-A137-BFE4-324D-F7F92BC22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PCF – przykład</a:t>
            </a:r>
            <a:endParaRPr lang="pl-PL" sz="4000">
              <a:solidFill>
                <a:srgbClr val="FFFFFF"/>
              </a:solidFill>
            </a:endParaRP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D1266F50-0CCC-2109-2F09-44A48E69F2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6491684"/>
              </p:ext>
            </p:extLst>
          </p:nvPr>
        </p:nvGraphicFramePr>
        <p:xfrm>
          <a:off x="845270" y="2112579"/>
          <a:ext cx="10525401" cy="4192810"/>
        </p:xfrm>
        <a:graphic>
          <a:graphicData uri="http://schemas.openxmlformats.org/drawingml/2006/table">
            <a:tbl>
              <a:tblPr firstRow="1" bandRow="1"/>
              <a:tblGrid>
                <a:gridCol w="3091207">
                  <a:extLst>
                    <a:ext uri="{9D8B030D-6E8A-4147-A177-3AD203B41FA5}">
                      <a16:colId xmlns:a16="http://schemas.microsoft.com/office/drawing/2014/main" val="2755364957"/>
                    </a:ext>
                  </a:extLst>
                </a:gridCol>
                <a:gridCol w="2947529">
                  <a:extLst>
                    <a:ext uri="{9D8B030D-6E8A-4147-A177-3AD203B41FA5}">
                      <a16:colId xmlns:a16="http://schemas.microsoft.com/office/drawing/2014/main" val="1771509943"/>
                    </a:ext>
                  </a:extLst>
                </a:gridCol>
                <a:gridCol w="2903810">
                  <a:extLst>
                    <a:ext uri="{9D8B030D-6E8A-4147-A177-3AD203B41FA5}">
                      <a16:colId xmlns:a16="http://schemas.microsoft.com/office/drawing/2014/main" val="912022189"/>
                    </a:ext>
                  </a:extLst>
                </a:gridCol>
                <a:gridCol w="1582855">
                  <a:extLst>
                    <a:ext uri="{9D8B030D-6E8A-4147-A177-3AD203B41FA5}">
                      <a16:colId xmlns:a16="http://schemas.microsoft.com/office/drawing/2014/main" val="493976826"/>
                    </a:ext>
                  </a:extLst>
                </a:gridCol>
              </a:tblGrid>
              <a:tr h="299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Etap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Wzór obliczenia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Emisje [kg CO₂e]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Udział [%]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1966339"/>
                  </a:ext>
                </a:extLst>
              </a:tr>
              <a:tr h="299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1. Produkcja mleka surowego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/>
                        <a:t>9,00 L × 0,87 kg CO₂e/L</a:t>
                      </a:r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7,83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65,7 %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844086"/>
                  </a:ext>
                </a:extLst>
              </a:tr>
              <a:tr h="4912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2. Zbiór i transport surowca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300"/>
                        <a:t>0,0093 t × 50 km × 0,12 + 0,25 kWh × 0,70</a:t>
                      </a:r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0,28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2,3 %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4405881"/>
                  </a:ext>
                </a:extLst>
              </a:tr>
              <a:tr h="299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3a. Przetwarzanie – energia cieplna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14,0 kWh × 0,202 kg CO₂e/kWh</a:t>
                      </a:r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2,83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23,7 %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1521649"/>
                  </a:ext>
                </a:extLst>
              </a:tr>
              <a:tr h="4912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3b. Przetwarzanie – energia elektryczna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0,8 kWh × 0,70 kg CO₂e/kWh</a:t>
                      </a:r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0,56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4,7 %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924832"/>
                  </a:ext>
                </a:extLst>
              </a:tr>
              <a:tr h="299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3c. Przetwarzanie – inne czynniki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założenie stałe</a:t>
                      </a:r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0,20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1,7 %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3958214"/>
                  </a:ext>
                </a:extLst>
              </a:tr>
              <a:tr h="4912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4. Opakowanie – materiały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papier 0,030 kg × 1,1 + LDPE 0,010 kg × 2,5</a:t>
                      </a:r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0,06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0,5 %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224540"/>
                  </a:ext>
                </a:extLst>
              </a:tr>
              <a:tr h="299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4. Opakowanie – koniec życia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(masa opak.) × 0,5 × 1,5</a:t>
                      </a:r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0,03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0,3 %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13595"/>
                  </a:ext>
                </a:extLst>
              </a:tr>
              <a:tr h="299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5. Transport produktu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300"/>
                        <a:t>0,001 t × 300 km × 0,12</a:t>
                      </a:r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0,04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0,3 %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811337"/>
                  </a:ext>
                </a:extLst>
              </a:tr>
              <a:tr h="299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6. Użytkowanie i koniec życia (inne)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założenie niewielkie</a:t>
                      </a:r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0,15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1,3 %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9286697"/>
                  </a:ext>
                </a:extLst>
              </a:tr>
              <a:tr h="321736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3590470"/>
                  </a:ext>
                </a:extLst>
              </a:tr>
              <a:tr h="299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SUMA PCF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—</a:t>
                      </a:r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≈ 11,92 kg CO₂e / 1 kg produktu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/>
                        <a:t>100 %</a:t>
                      </a:r>
                      <a:endParaRPr lang="pl-PL" sz="1300"/>
                    </a:p>
                  </a:txBody>
                  <a:tcPr marL="66372" marR="66372" marT="33185" marB="33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471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723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3EE2D26-5ABF-A744-3E7A-A1352C90F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pl-PL" sz="4000" dirty="0">
                <a:solidFill>
                  <a:srgbClr val="FFFFFF"/>
                </a:solidFill>
              </a:rPr>
              <a:t>PCF – przykład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87877574-FA1F-6EB5-E575-B5C3A75D3E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8076994"/>
              </p:ext>
            </p:extLst>
          </p:nvPr>
        </p:nvGraphicFramePr>
        <p:xfrm>
          <a:off x="644056" y="2828131"/>
          <a:ext cx="10927831" cy="3228973"/>
        </p:xfrm>
        <a:graphic>
          <a:graphicData uri="http://schemas.openxmlformats.org/drawingml/2006/table">
            <a:tbl>
              <a:tblPr firstRow="1" bandRow="1"/>
              <a:tblGrid>
                <a:gridCol w="2815023">
                  <a:extLst>
                    <a:ext uri="{9D8B030D-6E8A-4147-A177-3AD203B41FA5}">
                      <a16:colId xmlns:a16="http://schemas.microsoft.com/office/drawing/2014/main" val="2362069133"/>
                    </a:ext>
                  </a:extLst>
                </a:gridCol>
                <a:gridCol w="2901426">
                  <a:extLst>
                    <a:ext uri="{9D8B030D-6E8A-4147-A177-3AD203B41FA5}">
                      <a16:colId xmlns:a16="http://schemas.microsoft.com/office/drawing/2014/main" val="552086149"/>
                    </a:ext>
                  </a:extLst>
                </a:gridCol>
                <a:gridCol w="2751385">
                  <a:extLst>
                    <a:ext uri="{9D8B030D-6E8A-4147-A177-3AD203B41FA5}">
                      <a16:colId xmlns:a16="http://schemas.microsoft.com/office/drawing/2014/main" val="241415"/>
                    </a:ext>
                  </a:extLst>
                </a:gridCol>
                <a:gridCol w="2459997">
                  <a:extLst>
                    <a:ext uri="{9D8B030D-6E8A-4147-A177-3AD203B41FA5}">
                      <a16:colId xmlns:a16="http://schemas.microsoft.com/office/drawing/2014/main" val="3474552050"/>
                    </a:ext>
                  </a:extLst>
                </a:gridCol>
              </a:tblGrid>
              <a:tr h="2756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Etap cyklu życia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Opis działań i źródła emisji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n-NO" sz="1200" b="1"/>
                        <a:t>Emisje [kg CO₂e/kg produktu]</a:t>
                      </a:r>
                      <a:endParaRPr lang="nn-NO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Udział [%]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8135088"/>
                  </a:ext>
                </a:extLst>
              </a:tr>
              <a:tr h="4522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1. Produkcja mleka surowego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Hodowla krów (metan z fermentacji, nawozy, pasze, energia w gospodarstwie)</a:t>
                      </a:r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7,5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55%</a:t>
                      </a:r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93067"/>
                  </a:ext>
                </a:extLst>
              </a:tr>
              <a:tr h="4522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2. Transport surowca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Transport mleka surowego z gospodarstw do mleczarni (np. 30–50 km)</a:t>
                      </a:r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0,3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2%</a:t>
                      </a:r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054173"/>
                  </a:ext>
                </a:extLst>
              </a:tr>
              <a:tr h="4522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3. Przetwarzanie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Pasteryzacja, odparowanie i suszenie rozpyłowe (duże zużycie energii cieplnej)</a:t>
                      </a:r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4,2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31%</a:t>
                      </a:r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6666488"/>
                  </a:ext>
                </a:extLst>
              </a:tr>
              <a:tr h="4522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4. Opakowanie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Produkcja i utylizacja worków foliowych lub opakowań wielowarstwowych</a:t>
                      </a:r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0,4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3%</a:t>
                      </a:r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0805355"/>
                  </a:ext>
                </a:extLst>
              </a:tr>
              <a:tr h="4522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5. Transport produktu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dirty="0"/>
                        <a:t>Dystrybucja do odbiorcy lub eksport (np. 300 km ciężarówką)</a:t>
                      </a:r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0,5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4%</a:t>
                      </a:r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5262841"/>
                  </a:ext>
                </a:extLst>
              </a:tr>
              <a:tr h="4522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 dirty="0"/>
                        <a:t>6. Użytkowanie i koniec życia</a:t>
                      </a:r>
                      <a:endParaRPr lang="pl-PL" sz="1200" dirty="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Odpady opakowaniowe, mycie opakowań, ewentualne straty produktu</a:t>
                      </a:r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0,3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/>
                        <a:t>2%</a:t>
                      </a:r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803794"/>
                  </a:ext>
                </a:extLst>
              </a:tr>
              <a:tr h="2240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 dirty="0"/>
                        <a:t>SUMA (PCF produktu)</a:t>
                      </a:r>
                      <a:endParaRPr lang="pl-PL" sz="1200" dirty="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/>
                        <a:t>≈ 13,2 kg CO₂e / kg mleka w proszku</a:t>
                      </a:r>
                      <a:endParaRPr lang="pl-PL" sz="120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 b="1" dirty="0"/>
                        <a:t>100%</a:t>
                      </a:r>
                      <a:endParaRPr lang="pl-PL" sz="1200" dirty="0"/>
                    </a:p>
                  </a:txBody>
                  <a:tcPr marL="56661" marR="56661" marT="28331" marB="283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734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1424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1FA10C-4B3B-DDB7-19CE-907A884F0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PCF – przykład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4C2398-6228-8CF6-2373-AE01FE320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l-PL" b="1" dirty="0"/>
              <a:t>Interpretacja wyniku: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Największy udział (ponad 80%)</a:t>
            </a:r>
            <a:r>
              <a:rPr lang="pl-PL" dirty="0"/>
              <a:t> pochodzi z </a:t>
            </a:r>
            <a:r>
              <a:rPr lang="pl-PL" b="1" dirty="0"/>
              <a:t>hodowli krów i procesu suszenia</a:t>
            </a:r>
            <a:r>
              <a:rPr lang="pl-PL" dirty="0"/>
              <a:t> – to tzw. </a:t>
            </a:r>
            <a:r>
              <a:rPr lang="pl-PL" i="1" dirty="0"/>
              <a:t>hot </a:t>
            </a:r>
            <a:r>
              <a:rPr lang="pl-PL" i="1" dirty="0" err="1"/>
              <a:t>spots</a:t>
            </a:r>
            <a:r>
              <a:rPr lang="pl-PL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Wysokie emisje wynikają z: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dużego zużycia energii cieplnej w procesie suszenia (około 6–8 kWh/kg proszku),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emisji metanu z bydła,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dużego przelicznika surowca → z ok. </a:t>
            </a:r>
            <a:r>
              <a:rPr lang="pl-PL" b="1" dirty="0"/>
              <a:t>8–10 litrów mleka surowego</a:t>
            </a:r>
            <a:r>
              <a:rPr lang="pl-PL" dirty="0"/>
              <a:t> powstaje </a:t>
            </a:r>
            <a:r>
              <a:rPr lang="pl-PL" b="1" dirty="0"/>
              <a:t>1 kg mleka w proszku</a:t>
            </a:r>
            <a:r>
              <a:rPr lang="pl-PL" dirty="0"/>
              <a:t>.</a:t>
            </a:r>
          </a:p>
          <a:p>
            <a:pPr>
              <a:buNone/>
            </a:pPr>
            <a:r>
              <a:rPr lang="pl-PL" b="1" dirty="0"/>
              <a:t>Możliwości redukcji PCF: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Optymalizacja żywienia krów i redukcja emisji CH₄.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Zastosowanie energii odnawialnej w procesie suszenia.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Udoskonalenie systemów odzysku ciepła i automatyzacji.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53976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0705DAC-7E08-1754-51DE-2B6091BC0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Mapowanie śladu środowiskowego organizacji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22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CC4464C-F280-1D9F-7CCC-E03A258F4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Mapowanie śladu środowiskowego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2F5862-CE32-3B81-E0C5-0BD1C42F3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85279"/>
            <a:ext cx="10636280" cy="4116276"/>
          </a:xfrm>
        </p:spPr>
        <p:txBody>
          <a:bodyPr anchor="ctr">
            <a:normAutofit fontScale="62500" lnSpcReduction="20000"/>
          </a:bodyPr>
          <a:lstStyle/>
          <a:p>
            <a:pPr marL="0" indent="0">
              <a:buNone/>
            </a:pPr>
            <a:r>
              <a:rPr lang="pl-PL" sz="3400" dirty="0"/>
              <a:t>Mapowanie to proces identyfikacji i wizualizacji miejsc, procesów oraz działań, które generują największy wpływ środowiskowy.</a:t>
            </a:r>
            <a:br>
              <a:rPr lang="pl-PL" sz="3400" dirty="0"/>
            </a:br>
            <a:r>
              <a:rPr lang="pl-PL" sz="3400" dirty="0"/>
              <a:t>Etapy:</a:t>
            </a:r>
          </a:p>
          <a:p>
            <a:r>
              <a:rPr lang="pl-PL" sz="3400" b="1" dirty="0"/>
              <a:t>Zdefiniowanie granic organizacji</a:t>
            </a:r>
            <a:r>
              <a:rPr lang="pl-PL" sz="3400" dirty="0"/>
              <a:t> – jakie jednostki, lokalizacje i procesy są analizowane.</a:t>
            </a:r>
          </a:p>
          <a:p>
            <a:r>
              <a:rPr lang="pl-PL" sz="3400" b="1" dirty="0"/>
              <a:t>Identyfikacja aspektów środowiskowych</a:t>
            </a:r>
            <a:r>
              <a:rPr lang="pl-PL" sz="3400" dirty="0"/>
              <a:t> – np. zużycie energii, transport, odpady, emisje.</a:t>
            </a:r>
          </a:p>
          <a:p>
            <a:r>
              <a:rPr lang="pl-PL" sz="3400" b="1" dirty="0"/>
              <a:t>Zbieranie danych</a:t>
            </a:r>
            <a:r>
              <a:rPr lang="pl-PL" sz="3400" dirty="0"/>
              <a:t> – ilościowych i jakościowych (np. ilość zużytej energii, t </a:t>
            </a:r>
            <a:r>
              <a:rPr lang="pl-PL" sz="3400" dirty="0" err="1"/>
              <a:t>CO₂e</a:t>
            </a:r>
            <a:r>
              <a:rPr lang="pl-PL" sz="3400" dirty="0"/>
              <a:t>).</a:t>
            </a:r>
          </a:p>
          <a:p>
            <a:r>
              <a:rPr lang="pl-PL" sz="3400" b="1" dirty="0"/>
              <a:t>Analiza cyklu życia (LCA)</a:t>
            </a:r>
            <a:r>
              <a:rPr lang="pl-PL" sz="3400" dirty="0"/>
              <a:t> – przeliczenie danych na jednostki wpływu (np. kg </a:t>
            </a:r>
            <a:r>
              <a:rPr lang="pl-PL" sz="3400" dirty="0" err="1"/>
              <a:t>CO₂e</a:t>
            </a:r>
            <a:r>
              <a:rPr lang="pl-PL" sz="3400" dirty="0"/>
              <a:t>, m³ wody).</a:t>
            </a:r>
          </a:p>
          <a:p>
            <a:r>
              <a:rPr lang="pl-PL" sz="3400" b="1" dirty="0"/>
              <a:t>Wizualizacja wyników</a:t>
            </a:r>
            <a:r>
              <a:rPr lang="pl-PL" sz="3400" dirty="0"/>
              <a:t> – wykresy, mapy procesów, tzw. „</a:t>
            </a:r>
            <a:r>
              <a:rPr lang="pl-PL" sz="3400" dirty="0" err="1"/>
              <a:t>hotspoty</a:t>
            </a:r>
            <a:r>
              <a:rPr lang="pl-PL" sz="3400" dirty="0"/>
              <a:t>” (obszary największego wpływu).</a:t>
            </a:r>
          </a:p>
          <a:p>
            <a:pPr marL="0" indent="0">
              <a:buNone/>
            </a:pPr>
            <a:r>
              <a:rPr lang="pl-PL" sz="3400" dirty="0"/>
              <a:t>Celem mapowania jest wskazanie, </a:t>
            </a:r>
            <a:r>
              <a:rPr lang="pl-PL" sz="3400" b="1" dirty="0"/>
              <a:t>gdzie organizacja może najskuteczniej ograniczyć swój wpływ</a:t>
            </a:r>
            <a:r>
              <a:rPr lang="pl-PL" sz="3400" dirty="0"/>
              <a:t>.</a:t>
            </a:r>
          </a:p>
          <a:p>
            <a:pPr marL="0" indent="0">
              <a:buNone/>
            </a:pPr>
            <a:endParaRPr lang="pl-PL" sz="1700" dirty="0"/>
          </a:p>
        </p:txBody>
      </p:sp>
    </p:spTree>
    <p:extLst>
      <p:ext uri="{BB962C8B-B14F-4D97-AF65-F5344CB8AC3E}">
        <p14:creationId xmlns:p14="http://schemas.microsoft.com/office/powerpoint/2010/main" val="3085509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905C305-213D-627A-62FC-4C2EAAE36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Zdefiniowanie granic organizacji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89EC8F-C468-9737-A69C-C309E1F41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91970"/>
            <a:ext cx="10636280" cy="410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400" dirty="0"/>
              <a:t>To pierwszy i kluczowy etap mapowania.</a:t>
            </a:r>
            <a:br>
              <a:rPr lang="pl-PL" sz="2400" dirty="0"/>
            </a:br>
            <a:r>
              <a:rPr lang="pl-PL" sz="2400" dirty="0"/>
              <a:t>Określa się tutaj, </a:t>
            </a:r>
            <a:r>
              <a:rPr lang="pl-PL" sz="2400" b="1" dirty="0"/>
              <a:t>jakie części działalności organizacji są objęte analizą</a:t>
            </a:r>
            <a:r>
              <a:rPr lang="pl-PL" sz="2400" dirty="0"/>
              <a:t>.</a:t>
            </a:r>
            <a:br>
              <a:rPr lang="pl-PL" sz="2400" dirty="0"/>
            </a:br>
            <a:r>
              <a:rPr lang="pl-PL" sz="2400" dirty="0"/>
              <a:t>Granice można wyznaczyć na dwa sposoby:</a:t>
            </a:r>
          </a:p>
          <a:p>
            <a:r>
              <a:rPr lang="pl-PL" sz="2400" b="1" dirty="0"/>
              <a:t>Organizacyjne</a:t>
            </a:r>
            <a:r>
              <a:rPr lang="pl-PL" sz="2400" dirty="0"/>
              <a:t> – np. obejmujące konkretne zakłady produkcyjne, biura, oddziały, spółki zależne.</a:t>
            </a:r>
          </a:p>
          <a:p>
            <a:r>
              <a:rPr lang="pl-PL" sz="2400" b="1" dirty="0"/>
              <a:t>Operacyjne</a:t>
            </a:r>
            <a:r>
              <a:rPr lang="pl-PL" sz="2400" dirty="0"/>
              <a:t> – dotyczące procesów, nad którymi organizacja ma kontrolę lub wpływ (np. własne pojazdy vs. transport zewnętrzny).</a:t>
            </a:r>
          </a:p>
          <a:p>
            <a:pPr marL="0" indent="0">
              <a:buNone/>
            </a:pPr>
            <a:r>
              <a:rPr lang="pl-PL" sz="2400" dirty="0"/>
              <a:t>W praktyce ustalenie granic decyduje o tym, </a:t>
            </a:r>
            <a:r>
              <a:rPr lang="pl-PL" sz="2400" b="1" dirty="0"/>
              <a:t>czy ślad środowiskowy obejmuje tylko własne emisje</a:t>
            </a:r>
            <a:r>
              <a:rPr lang="pl-PL" sz="2400" dirty="0"/>
              <a:t>, czy także te powstające u dostawców i podwykonawców.</a:t>
            </a:r>
          </a:p>
          <a:p>
            <a:pPr marL="0" indent="0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553674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ADD59E3-D781-8321-B443-DC004CA16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Identyfikacja aspektów środowiskowych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0B1972-E853-789E-13E6-99E673944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600"/>
              <a:t>Na tym etapie określa się </a:t>
            </a:r>
            <a:r>
              <a:rPr lang="pl-PL" sz="1600" b="1"/>
              <a:t>wszystkie działania, procesy i produkty</a:t>
            </a:r>
            <a:r>
              <a:rPr lang="pl-PL" sz="1600"/>
              <a:t>, które mogą oddziaływać na środowisko.</a:t>
            </a:r>
            <a:br>
              <a:rPr lang="pl-PL" sz="1600"/>
            </a:br>
            <a:endParaRPr lang="pl-PL" sz="1600"/>
          </a:p>
          <a:p>
            <a:pPr marL="0" indent="0">
              <a:buNone/>
            </a:pPr>
            <a:r>
              <a:rPr lang="pl-PL" sz="1600"/>
              <a:t>Przykładowe aspekty:</a:t>
            </a:r>
          </a:p>
          <a:p>
            <a:r>
              <a:rPr lang="pl-PL" sz="1600"/>
              <a:t>zużycie energii elektrycznej i cieplnej,</a:t>
            </a:r>
          </a:p>
          <a:p>
            <a:r>
              <a:rPr lang="pl-PL" sz="1600"/>
              <a:t>emisje gazów cieplarnianych,</a:t>
            </a:r>
          </a:p>
          <a:p>
            <a:r>
              <a:rPr lang="pl-PL" sz="1600"/>
              <a:t>wykorzystanie wody,</a:t>
            </a:r>
          </a:p>
          <a:p>
            <a:r>
              <a:rPr lang="pl-PL" sz="1600"/>
              <a:t>ilość i rodzaj odpadów,</a:t>
            </a:r>
          </a:p>
          <a:p>
            <a:r>
              <a:rPr lang="pl-PL" sz="1600"/>
              <a:t>hałas, ścieki, emisje do powietrza,</a:t>
            </a:r>
          </a:p>
          <a:p>
            <a:r>
              <a:rPr lang="pl-PL" sz="1600"/>
              <a:t>wykorzystanie surowców i półproduktów,</a:t>
            </a:r>
          </a:p>
          <a:p>
            <a:r>
              <a:rPr lang="pl-PL" sz="1600"/>
              <a:t>transport i logistyka.</a:t>
            </a:r>
          </a:p>
          <a:p>
            <a:pPr marL="0" indent="0">
              <a:buNone/>
            </a:pPr>
            <a:r>
              <a:rPr lang="pl-PL" sz="1600"/>
              <a:t>Celem jest </a:t>
            </a:r>
            <a:r>
              <a:rPr lang="pl-PL" sz="1600" b="1"/>
              <a:t>pełne zrozumienie, skąd biorą się obciążenia środowiskowe</a:t>
            </a:r>
            <a:r>
              <a:rPr lang="pl-PL" sz="1600"/>
              <a:t>, aby móc później nimi zarządzać.</a:t>
            </a:r>
          </a:p>
          <a:p>
            <a:pPr marL="0" indent="0">
              <a:buNone/>
            </a:pPr>
            <a:endParaRPr lang="pl-PL" sz="1600"/>
          </a:p>
        </p:txBody>
      </p:sp>
    </p:spTree>
    <p:extLst>
      <p:ext uri="{BB962C8B-B14F-4D97-AF65-F5344CB8AC3E}">
        <p14:creationId xmlns:p14="http://schemas.microsoft.com/office/powerpoint/2010/main" val="3232766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5D367E3-111B-F9CB-E989-70D973664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Zbieranie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26B99B-A3E9-1AB3-5481-5B9133D58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400"/>
              <a:t>To etap, w którym organizacja </a:t>
            </a:r>
            <a:r>
              <a:rPr lang="pl-PL" sz="1400" b="1"/>
              <a:t>gromadzi dane ilościowe i jakościowe</a:t>
            </a:r>
            <a:r>
              <a:rPr lang="pl-PL" sz="1400"/>
              <a:t> opisujące zużycie zasobów i emisje.</a:t>
            </a:r>
            <a:br>
              <a:rPr lang="pl-PL" sz="1400"/>
            </a:br>
            <a:r>
              <a:rPr lang="pl-PL" sz="1400"/>
              <a:t>Dane mogą pochodzić z:</a:t>
            </a:r>
          </a:p>
          <a:p>
            <a:r>
              <a:rPr lang="pl-PL" sz="1400"/>
              <a:t>liczników i faktur (energia, woda, paliwa),</a:t>
            </a:r>
          </a:p>
          <a:p>
            <a:r>
              <a:rPr lang="pl-PL" sz="1400"/>
              <a:t>ewidencji odpadów,</a:t>
            </a:r>
          </a:p>
          <a:p>
            <a:r>
              <a:rPr lang="pl-PL" sz="1400"/>
              <a:t>systemów ERP i BMS,</a:t>
            </a:r>
          </a:p>
          <a:p>
            <a:r>
              <a:rPr lang="pl-PL" sz="1400"/>
              <a:t>raportów dostawców i partnerów,</a:t>
            </a:r>
          </a:p>
          <a:p>
            <a:r>
              <a:rPr lang="pl-PL" sz="1400"/>
              <a:t>pomiarów środowiskowych (np. hałas, emisje).</a:t>
            </a:r>
          </a:p>
          <a:p>
            <a:pPr marL="0" indent="0">
              <a:buNone/>
            </a:pPr>
            <a:r>
              <a:rPr lang="pl-PL" sz="1400"/>
              <a:t>Ważne jest, by dane były </a:t>
            </a:r>
            <a:r>
              <a:rPr lang="pl-PL" sz="1400" b="1"/>
              <a:t>wiarygodne, porównywalne i kompletne</a:t>
            </a:r>
            <a:r>
              <a:rPr lang="pl-PL" sz="1400"/>
              <a:t>.</a:t>
            </a:r>
            <a:br>
              <a:rPr lang="pl-PL" sz="1400"/>
            </a:br>
            <a:r>
              <a:rPr lang="pl-PL" sz="1400"/>
              <a:t>Zazwyczaj dzieli się je na trzy zakresy (tzw. </a:t>
            </a:r>
            <a:r>
              <a:rPr lang="pl-PL" sz="1400" b="1"/>
              <a:t>zakresy emisji GHG Protocol</a:t>
            </a:r>
            <a:r>
              <a:rPr lang="pl-PL" sz="1400"/>
              <a:t>):</a:t>
            </a:r>
          </a:p>
          <a:p>
            <a:r>
              <a:rPr lang="pl-PL" sz="1400" b="1"/>
              <a:t>Zakres 1:</a:t>
            </a:r>
            <a:r>
              <a:rPr lang="pl-PL" sz="1400"/>
              <a:t> emisje bezpośrednie (np. spalanie paliw w kotłach, pojazdach),</a:t>
            </a:r>
          </a:p>
          <a:p>
            <a:r>
              <a:rPr lang="pl-PL" sz="1400" b="1"/>
              <a:t>Zakres 2:</a:t>
            </a:r>
            <a:r>
              <a:rPr lang="pl-PL" sz="1400"/>
              <a:t> emisje pośrednie z zakupionej energii,</a:t>
            </a:r>
          </a:p>
          <a:p>
            <a:r>
              <a:rPr lang="pl-PL" sz="1400" b="1"/>
              <a:t>Zakres 3:</a:t>
            </a:r>
            <a:r>
              <a:rPr lang="pl-PL" sz="1400"/>
              <a:t> emisje z całego łańcucha wartości (np. dostawcy, transport, użytkowanie produktu).</a:t>
            </a:r>
          </a:p>
          <a:p>
            <a:pPr marL="0" indent="0">
              <a:buNone/>
            </a:pPr>
            <a:endParaRPr lang="pl-PL" sz="1400"/>
          </a:p>
        </p:txBody>
      </p:sp>
    </p:spTree>
    <p:extLst>
      <p:ext uri="{BB962C8B-B14F-4D97-AF65-F5344CB8AC3E}">
        <p14:creationId xmlns:p14="http://schemas.microsoft.com/office/powerpoint/2010/main" val="4230790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D6E1434-2943-A59C-1FC9-36408D48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pl-PL" sz="3700">
                <a:solidFill>
                  <a:srgbClr val="FFFFFF"/>
                </a:solidFill>
              </a:rPr>
              <a:t>Analiza cyklu życia (LCA – Life Cycle Assessment)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3132F7-8A47-9906-AFF5-B45A8B090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pl-PL" sz="2000"/>
              <a:t>	Po zebraniu danych przeprowadza się </a:t>
            </a:r>
            <a:r>
              <a:rPr lang="pl-PL" sz="2000" b="1"/>
              <a:t>analizę cyklu życia</a:t>
            </a:r>
            <a:r>
              <a:rPr lang="pl-PL" sz="2000"/>
              <a:t> organizacji lub jej produktów.</a:t>
            </a:r>
            <a:br>
              <a:rPr lang="pl-PL" sz="2000"/>
            </a:br>
            <a:r>
              <a:rPr lang="pl-PL" sz="2000"/>
              <a:t>LCA pozwala przeliczyć zebrane dane na </a:t>
            </a:r>
            <a:r>
              <a:rPr lang="pl-PL" sz="2000" b="1"/>
              <a:t>konkretne jednostki wpływu środowiskowego</a:t>
            </a:r>
            <a:r>
              <a:rPr lang="pl-PL" sz="2000"/>
              <a:t>, takie jak: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/>
              <a:t>kg CO₂e – emisje gazów cieplarnianych,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/>
              <a:t>m³ – zużycie wody,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/>
              <a:t>MJ – zużycie energii,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/>
              <a:t>kg odpadu – generacja odpadów.</a:t>
            </a:r>
          </a:p>
          <a:p>
            <a:pPr>
              <a:buNone/>
            </a:pPr>
            <a:r>
              <a:rPr lang="pl-PL" sz="2000"/>
              <a:t>	Dzięki temu można </a:t>
            </a:r>
            <a:r>
              <a:rPr lang="pl-PL" sz="2000" b="1"/>
              <a:t>porównać różne procesy i zidentyfikować największe źródła wpływu (tzw. hotspoty)</a:t>
            </a:r>
            <a:r>
              <a:rPr lang="pl-PL" sz="20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30680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CEFAC6D-5710-AD97-3898-CA84DA481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pl-PL" sz="3700">
                <a:solidFill>
                  <a:srgbClr val="FFFFFF"/>
                </a:solidFill>
              </a:rPr>
              <a:t>Wizualizacja wyników i identyfikacja „hotspotów”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DCDDE6-850A-8C20-78B4-3E3E8EE7A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pl-PL" sz="1700"/>
              <a:t>	Na końcu dane i wyniki są przedstawiane w formie </a:t>
            </a:r>
            <a:r>
              <a:rPr lang="pl-PL" sz="1700" b="1"/>
              <a:t>map, wykresów lub diagramów procesowych</a:t>
            </a:r>
            <a:r>
              <a:rPr lang="pl-PL" sz="1700"/>
              <a:t>.</a:t>
            </a:r>
            <a:br>
              <a:rPr lang="pl-PL" sz="1700"/>
            </a:br>
            <a:endParaRPr lang="pl-PL" sz="1700"/>
          </a:p>
          <a:p>
            <a:pPr>
              <a:buNone/>
            </a:pPr>
            <a:r>
              <a:rPr lang="pl-PL" sz="1700"/>
              <a:t>Celem jest pokazanie: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700"/>
              <a:t>które etapy działalności mają największy wpływ na środowisko,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700"/>
              <a:t>gdzie można wdrożyć działania naprawcze lub redukcyjne,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700"/>
              <a:t>jakie efekty dają już wprowadzone usprawnienia.</a:t>
            </a:r>
          </a:p>
          <a:p>
            <a:pPr>
              <a:buNone/>
            </a:pPr>
            <a:r>
              <a:rPr lang="pl-PL" sz="1700"/>
              <a:t>	Typowe narzędzia: wykresy Pareto, mapy procesów, infografiki przepływu energii i emisji.</a:t>
            </a:r>
            <a:br>
              <a:rPr lang="pl-PL" sz="1700"/>
            </a:br>
            <a:endParaRPr lang="pl-PL" sz="1700"/>
          </a:p>
          <a:p>
            <a:pPr>
              <a:buNone/>
            </a:pPr>
            <a:r>
              <a:rPr lang="pl-PL" sz="1700"/>
              <a:t>	Wizualizacja pozwala </a:t>
            </a:r>
            <a:r>
              <a:rPr lang="pl-PL" sz="1700" b="1"/>
              <a:t>zarządowi i pracownikom łatwiej zrozumieć priorytety ekologiczne</a:t>
            </a:r>
            <a:r>
              <a:rPr lang="pl-PL" sz="1700"/>
              <a:t> i ukierunkować działania na najbardziej znaczące obszary.</a:t>
            </a:r>
          </a:p>
          <a:p>
            <a:pPr marL="0" indent="0">
              <a:buNone/>
            </a:pPr>
            <a:endParaRPr lang="pl-PL" sz="1700"/>
          </a:p>
        </p:txBody>
      </p:sp>
    </p:spTree>
    <p:extLst>
      <p:ext uri="{BB962C8B-B14F-4D97-AF65-F5344CB8AC3E}">
        <p14:creationId xmlns:p14="http://schemas.microsoft.com/office/powerpoint/2010/main" val="3000061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A9C0661-4D50-14A8-1B2C-4364CC9A3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Narzędzia - wykres Pareto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D21908-B086-8850-EC9D-F74D56A99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91970"/>
            <a:ext cx="10636280" cy="410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000" b="1" dirty="0"/>
              <a:t>🔹 Cel:</a:t>
            </a:r>
          </a:p>
          <a:p>
            <a:pPr marL="0" indent="0">
              <a:buNone/>
            </a:pPr>
            <a:r>
              <a:rPr lang="pl-PL" sz="1000" dirty="0"/>
              <a:t>Umożliwia </a:t>
            </a:r>
            <a:r>
              <a:rPr lang="pl-PL" sz="1000" b="1" dirty="0"/>
              <a:t>określenie, które elementy działalności organizacji mają największy wpływ na środowisko</a:t>
            </a:r>
            <a:r>
              <a:rPr lang="pl-PL" sz="1000" dirty="0"/>
              <a:t> (np. które procesy generują najwięcej emisji CO₂ lub odpadów).</a:t>
            </a:r>
          </a:p>
          <a:p>
            <a:pPr marL="0" indent="0">
              <a:buNone/>
            </a:pPr>
            <a:r>
              <a:rPr lang="pl-PL" sz="1000" b="1" dirty="0"/>
              <a:t>🔹 Zasada:</a:t>
            </a:r>
          </a:p>
          <a:p>
            <a:r>
              <a:rPr lang="pl-PL" sz="1000" dirty="0"/>
              <a:t>Opiera się na tzw. </a:t>
            </a:r>
            <a:r>
              <a:rPr lang="pl-PL" sz="1000" b="1" dirty="0"/>
              <a:t>zasadzie 80/20</a:t>
            </a:r>
            <a:r>
              <a:rPr lang="pl-PL" sz="1000" dirty="0"/>
              <a:t>, zgodnie z którą ok. 20% przyczyn odpowiada za 80% skutków.</a:t>
            </a:r>
            <a:br>
              <a:rPr lang="pl-PL" sz="1000" dirty="0"/>
            </a:br>
            <a:r>
              <a:rPr lang="pl-PL" sz="1000" dirty="0"/>
              <a:t>W kontekście środowiskowym oznacza to, że </a:t>
            </a:r>
            <a:r>
              <a:rPr lang="pl-PL" sz="1000" b="1" dirty="0"/>
              <a:t>kilka głównych źródeł odpowiada za większość negatywnego wpływu</a:t>
            </a:r>
            <a:r>
              <a:rPr lang="pl-PL" sz="1000" dirty="0"/>
              <a:t>.</a:t>
            </a:r>
          </a:p>
          <a:p>
            <a:pPr marL="0" indent="0">
              <a:buNone/>
            </a:pPr>
            <a:r>
              <a:rPr lang="pl-PL" sz="1000" b="1" dirty="0"/>
              <a:t>🔹 Przykład zastosowania:</a:t>
            </a:r>
          </a:p>
          <a:p>
            <a:r>
              <a:rPr lang="pl-PL" sz="1000" dirty="0"/>
              <a:t>80% emisji CO₂ pochodzi z 2–3 kluczowych procesów produkcyjnych.</a:t>
            </a:r>
          </a:p>
          <a:p>
            <a:r>
              <a:rPr lang="pl-PL" sz="1000" dirty="0"/>
              <a:t>80% zużycia energii pochodzi z kilku urządzeń lub obiektów.</a:t>
            </a:r>
          </a:p>
          <a:p>
            <a:pPr marL="0" indent="0">
              <a:buNone/>
            </a:pPr>
            <a:r>
              <a:rPr lang="pl-PL" sz="1000" b="1" dirty="0"/>
              <a:t>🔹 Jak wygląda:</a:t>
            </a:r>
          </a:p>
          <a:p>
            <a:pPr marL="0" indent="0">
              <a:buNone/>
            </a:pPr>
            <a:r>
              <a:rPr lang="pl-PL" sz="1000" dirty="0"/>
              <a:t>Wykres składa się z:</a:t>
            </a:r>
          </a:p>
          <a:p>
            <a:r>
              <a:rPr lang="pl-PL" sz="1000" dirty="0"/>
              <a:t>słupków (przedstawiających poszczególne źródła emisji lub wpływu),</a:t>
            </a:r>
          </a:p>
          <a:p>
            <a:r>
              <a:rPr lang="pl-PL" sz="1000" dirty="0"/>
              <a:t>linii kumulacyjnej (pokazującej procentowy udział poszczególnych elementów w całkowitym wpływie).</a:t>
            </a:r>
          </a:p>
          <a:p>
            <a:pPr marL="0" indent="0">
              <a:buNone/>
            </a:pPr>
            <a:r>
              <a:rPr lang="pl-PL" sz="1000" b="1" dirty="0"/>
              <a:t>🔹 Korzyści:</a:t>
            </a:r>
          </a:p>
          <a:p>
            <a:r>
              <a:rPr lang="pl-PL" sz="1000" dirty="0"/>
              <a:t>pozwala ustalić </a:t>
            </a:r>
            <a:r>
              <a:rPr lang="pl-PL" sz="1000" b="1" dirty="0"/>
              <a:t>priorytety działań naprawczych</a:t>
            </a:r>
            <a:r>
              <a:rPr lang="pl-PL" sz="1000" dirty="0"/>
              <a:t>,</a:t>
            </a:r>
          </a:p>
          <a:p>
            <a:r>
              <a:rPr lang="pl-PL" sz="1000" dirty="0"/>
              <a:t>ułatwia </a:t>
            </a:r>
            <a:r>
              <a:rPr lang="pl-PL" sz="1000" b="1" dirty="0"/>
              <a:t>wizualną komunikację wyników</a:t>
            </a:r>
            <a:r>
              <a:rPr lang="pl-PL" sz="1000" dirty="0"/>
              <a:t> w raportach i prezentacjach,</a:t>
            </a:r>
          </a:p>
          <a:p>
            <a:r>
              <a:rPr lang="pl-PL" sz="1000" dirty="0"/>
              <a:t>wspiera podejmowanie decyzji o tym, </a:t>
            </a:r>
            <a:r>
              <a:rPr lang="pl-PL" sz="1000" b="1" dirty="0"/>
              <a:t>gdzie wdrażać działania redukcyjne</a:t>
            </a:r>
            <a:r>
              <a:rPr lang="pl-PL" sz="1000" dirty="0"/>
              <a:t> w pierwszej kolejności.</a:t>
            </a:r>
          </a:p>
          <a:p>
            <a:pPr marL="0" indent="0">
              <a:buNone/>
            </a:pPr>
            <a:endParaRPr lang="pl-PL" sz="800" dirty="0"/>
          </a:p>
        </p:txBody>
      </p:sp>
    </p:spTree>
    <p:extLst>
      <p:ext uri="{BB962C8B-B14F-4D97-AF65-F5344CB8AC3E}">
        <p14:creationId xmlns:p14="http://schemas.microsoft.com/office/powerpoint/2010/main" val="19145593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667305-A22B-A5AC-506C-F01D55EF5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Narzędzia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wykres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Pareto 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przykład</a:t>
            </a:r>
            <a:endParaRPr lang="en-US" sz="3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F456813-2BF6-EE1C-8B01-B7076A45F00F}"/>
              </a:ext>
            </a:extLst>
          </p:cNvPr>
          <p:cNvSpPr txBox="1"/>
          <p:nvPr/>
        </p:nvSpPr>
        <p:spPr>
          <a:xfrm>
            <a:off x="876693" y="2533476"/>
            <a:ext cx="3455821" cy="34478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 err="1"/>
              <a:t>Przykładowy</a:t>
            </a:r>
            <a:r>
              <a:rPr lang="en-US" sz="1400" dirty="0"/>
              <a:t> </a:t>
            </a:r>
            <a:r>
              <a:rPr lang="en-US" sz="1400" b="1" dirty="0" err="1"/>
              <a:t>wykres</a:t>
            </a:r>
            <a:r>
              <a:rPr lang="en-US" sz="1400" b="1" dirty="0"/>
              <a:t> Pareto</a:t>
            </a:r>
            <a:r>
              <a:rPr lang="en-US" sz="1400" dirty="0"/>
              <a:t> </a:t>
            </a:r>
            <a:r>
              <a:rPr lang="en-US" sz="1400" dirty="0" err="1"/>
              <a:t>przedstawiający</a:t>
            </a:r>
            <a:r>
              <a:rPr lang="en-US" sz="1400" dirty="0"/>
              <a:t> </a:t>
            </a:r>
            <a:r>
              <a:rPr lang="en-US" sz="1400" dirty="0" err="1"/>
              <a:t>główne</a:t>
            </a:r>
            <a:r>
              <a:rPr lang="en-US" sz="1400" dirty="0"/>
              <a:t> </a:t>
            </a:r>
            <a:r>
              <a:rPr lang="en-US" sz="1400" dirty="0" err="1"/>
              <a:t>źródła</a:t>
            </a:r>
            <a:r>
              <a:rPr lang="en-US" sz="1400" dirty="0"/>
              <a:t> </a:t>
            </a:r>
            <a:r>
              <a:rPr lang="en-US" sz="1400" dirty="0" err="1"/>
              <a:t>emisji</a:t>
            </a:r>
            <a:r>
              <a:rPr lang="en-US" sz="1400" dirty="0"/>
              <a:t> </a:t>
            </a:r>
            <a:r>
              <a:rPr lang="en-US" sz="1400" dirty="0" err="1"/>
              <a:t>CO₂e</a:t>
            </a:r>
            <a:r>
              <a:rPr lang="en-US" sz="1400" dirty="0"/>
              <a:t> w </a:t>
            </a:r>
            <a:r>
              <a:rPr lang="en-US" sz="1400" dirty="0" err="1"/>
              <a:t>firmie</a:t>
            </a:r>
            <a:r>
              <a:rPr lang="en-US" sz="1400" dirty="0"/>
              <a:t> </a:t>
            </a:r>
            <a:r>
              <a:rPr lang="en-US" sz="1400" dirty="0" err="1"/>
              <a:t>produkującej</a:t>
            </a:r>
            <a:r>
              <a:rPr lang="en-US" sz="1400" dirty="0"/>
              <a:t> </a:t>
            </a:r>
            <a:r>
              <a:rPr lang="en-US" sz="1400" dirty="0" err="1"/>
              <a:t>nabiał</a:t>
            </a:r>
            <a:r>
              <a:rPr lang="en-US" sz="14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🔹 </a:t>
            </a:r>
            <a:r>
              <a:rPr lang="en-US" sz="1400" b="1" dirty="0" err="1"/>
              <a:t>Interpretacja</a:t>
            </a:r>
            <a:r>
              <a:rPr lang="en-US" sz="1400" b="1" dirty="0"/>
              <a:t>:</a:t>
            </a: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Największy</a:t>
            </a:r>
            <a:r>
              <a:rPr lang="en-US" sz="1400" dirty="0"/>
              <a:t> </a:t>
            </a:r>
            <a:r>
              <a:rPr lang="en-US" sz="1400" dirty="0" err="1"/>
              <a:t>udział</a:t>
            </a:r>
            <a:r>
              <a:rPr lang="en-US" sz="1400" dirty="0"/>
              <a:t> w </a:t>
            </a:r>
            <a:r>
              <a:rPr lang="en-US" sz="1400" dirty="0" err="1"/>
              <a:t>emisjach</a:t>
            </a:r>
            <a:r>
              <a:rPr lang="en-US" sz="1400" dirty="0"/>
              <a:t> ma </a:t>
            </a:r>
            <a:r>
              <a:rPr lang="en-US" sz="1400" b="1" dirty="0" err="1"/>
              <a:t>hodowla</a:t>
            </a:r>
            <a:r>
              <a:rPr lang="en-US" sz="1400" b="1" dirty="0"/>
              <a:t> </a:t>
            </a:r>
            <a:r>
              <a:rPr lang="en-US" sz="1400" b="1" dirty="0" err="1"/>
              <a:t>bydła</a:t>
            </a:r>
            <a:r>
              <a:rPr lang="en-US" sz="1400" b="1" dirty="0"/>
              <a:t> (</a:t>
            </a:r>
            <a:r>
              <a:rPr lang="en-US" sz="1400" b="1" dirty="0" err="1"/>
              <a:t>surowiec</a:t>
            </a:r>
            <a:r>
              <a:rPr lang="en-US" sz="1400" b="1" dirty="0"/>
              <a:t> </a:t>
            </a:r>
            <a:r>
              <a:rPr lang="en-US" sz="1400" b="1" dirty="0" err="1"/>
              <a:t>mleczny</a:t>
            </a:r>
            <a:r>
              <a:rPr lang="en-US" sz="1400" b="1" dirty="0"/>
              <a:t>)</a:t>
            </a:r>
            <a:r>
              <a:rPr lang="en-US" sz="1400" dirty="0"/>
              <a:t> – ok. 45% </a:t>
            </a:r>
            <a:r>
              <a:rPr lang="en-US" sz="1400" dirty="0" err="1"/>
              <a:t>całkowitego</a:t>
            </a:r>
            <a:r>
              <a:rPr lang="en-US" sz="1400" dirty="0"/>
              <a:t> </a:t>
            </a:r>
            <a:r>
              <a:rPr lang="en-US" sz="1400" dirty="0" err="1"/>
              <a:t>śladu</a:t>
            </a:r>
            <a:r>
              <a:rPr lang="en-US" sz="1400" dirty="0"/>
              <a:t> </a:t>
            </a:r>
            <a:r>
              <a:rPr lang="en-US" sz="1400" dirty="0" err="1"/>
              <a:t>węglowego</a:t>
            </a:r>
            <a:r>
              <a:rPr lang="en-US" sz="14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Kolejne</a:t>
            </a:r>
            <a:r>
              <a:rPr lang="en-US" sz="1400" dirty="0"/>
              <a:t> </a:t>
            </a:r>
            <a:r>
              <a:rPr lang="en-US" sz="1400" dirty="0" err="1"/>
              <a:t>znaczące</a:t>
            </a:r>
            <a:r>
              <a:rPr lang="en-US" sz="1400" dirty="0"/>
              <a:t> </a:t>
            </a:r>
            <a:r>
              <a:rPr lang="en-US" sz="1400" dirty="0" err="1"/>
              <a:t>źródła</a:t>
            </a:r>
            <a:r>
              <a:rPr lang="en-US" sz="1400" dirty="0"/>
              <a:t> to </a:t>
            </a:r>
            <a:r>
              <a:rPr lang="en-US" sz="1400" b="1" dirty="0" err="1"/>
              <a:t>produkcja</a:t>
            </a:r>
            <a:r>
              <a:rPr lang="en-US" sz="1400" b="1" dirty="0"/>
              <a:t> (</a:t>
            </a:r>
            <a:r>
              <a:rPr lang="en-US" sz="1400" b="1" dirty="0" err="1"/>
              <a:t>energia</a:t>
            </a:r>
            <a:r>
              <a:rPr lang="en-US" sz="1400" b="1" dirty="0"/>
              <a:t> </a:t>
            </a:r>
            <a:r>
              <a:rPr lang="en-US" sz="1400" b="1" dirty="0" err="1"/>
              <a:t>elektryczna</a:t>
            </a:r>
            <a:r>
              <a:rPr lang="en-US" sz="1400" b="1" dirty="0"/>
              <a:t>)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b="1" dirty="0"/>
              <a:t>transport </a:t>
            </a:r>
            <a:r>
              <a:rPr lang="en-US" sz="1400" b="1" dirty="0" err="1"/>
              <a:t>produktów</a:t>
            </a:r>
            <a:r>
              <a:rPr lang="en-US" sz="14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Trzy</a:t>
            </a:r>
            <a:r>
              <a:rPr lang="en-US" sz="1400" dirty="0"/>
              <a:t> </a:t>
            </a:r>
            <a:r>
              <a:rPr lang="en-US" sz="1400" dirty="0" err="1"/>
              <a:t>pierwsze</a:t>
            </a:r>
            <a:r>
              <a:rPr lang="en-US" sz="1400" dirty="0"/>
              <a:t> </a:t>
            </a:r>
            <a:r>
              <a:rPr lang="en-US" sz="1400" dirty="0" err="1"/>
              <a:t>kategorie</a:t>
            </a:r>
            <a:r>
              <a:rPr lang="en-US" sz="1400" dirty="0"/>
              <a:t> </a:t>
            </a:r>
            <a:r>
              <a:rPr lang="en-US" sz="1400" dirty="0" err="1"/>
              <a:t>odpowiadają</a:t>
            </a:r>
            <a:r>
              <a:rPr lang="en-US" sz="1400" dirty="0"/>
              <a:t> </a:t>
            </a:r>
            <a:r>
              <a:rPr lang="en-US" sz="1400" dirty="0" err="1"/>
              <a:t>łącznie</a:t>
            </a:r>
            <a:r>
              <a:rPr lang="en-US" sz="1400" dirty="0"/>
              <a:t> za </a:t>
            </a:r>
            <a:r>
              <a:rPr lang="en-US" sz="1400" dirty="0" err="1"/>
              <a:t>ponad</a:t>
            </a:r>
            <a:r>
              <a:rPr lang="en-US" sz="1400" dirty="0"/>
              <a:t> </a:t>
            </a:r>
            <a:r>
              <a:rPr lang="en-US" sz="1400" b="1" dirty="0"/>
              <a:t>80% </a:t>
            </a:r>
            <a:r>
              <a:rPr lang="en-US" sz="1400" b="1" dirty="0" err="1"/>
              <a:t>całkowitych</a:t>
            </a:r>
            <a:r>
              <a:rPr lang="en-US" sz="1400" b="1" dirty="0"/>
              <a:t> </a:t>
            </a:r>
            <a:r>
              <a:rPr lang="en-US" sz="1400" b="1" dirty="0" err="1"/>
              <a:t>emisji</a:t>
            </a:r>
            <a:r>
              <a:rPr lang="en-US" sz="1400" dirty="0"/>
              <a:t>, co </a:t>
            </a:r>
            <a:r>
              <a:rPr lang="en-US" sz="1400" dirty="0" err="1"/>
              <a:t>wskazuje</a:t>
            </a:r>
            <a:r>
              <a:rPr lang="en-US" sz="1400" dirty="0"/>
              <a:t>, </a:t>
            </a:r>
            <a:r>
              <a:rPr lang="en-US" sz="1400" dirty="0" err="1"/>
              <a:t>że</a:t>
            </a:r>
            <a:r>
              <a:rPr lang="en-US" sz="1400" dirty="0"/>
              <a:t> </a:t>
            </a:r>
            <a:r>
              <a:rPr lang="en-US" sz="1400" dirty="0" err="1"/>
              <a:t>działania</a:t>
            </a:r>
            <a:r>
              <a:rPr lang="en-US" sz="1400" dirty="0"/>
              <a:t> </a:t>
            </a:r>
            <a:r>
              <a:rPr lang="en-US" sz="1400" dirty="0" err="1"/>
              <a:t>redukcyjne</a:t>
            </a:r>
            <a:r>
              <a:rPr lang="en-US" sz="1400" dirty="0"/>
              <a:t> </a:t>
            </a:r>
            <a:r>
              <a:rPr lang="en-US" sz="1400" dirty="0" err="1"/>
              <a:t>powinny</a:t>
            </a:r>
            <a:r>
              <a:rPr lang="en-US" sz="1400" dirty="0"/>
              <a:t> </a:t>
            </a:r>
            <a:r>
              <a:rPr lang="en-US" sz="1400" dirty="0" err="1"/>
              <a:t>koncentrować</a:t>
            </a:r>
            <a:r>
              <a:rPr lang="en-US" sz="1400" dirty="0"/>
              <a:t> </a:t>
            </a:r>
            <a:r>
              <a:rPr lang="en-US" sz="1400" dirty="0" err="1"/>
              <a:t>się</a:t>
            </a:r>
            <a:r>
              <a:rPr lang="en-US" sz="1400" dirty="0"/>
              <a:t> </a:t>
            </a:r>
            <a:r>
              <a:rPr lang="en-US" sz="1400" dirty="0" err="1"/>
              <a:t>właśnie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tych</a:t>
            </a:r>
            <a:r>
              <a:rPr lang="en-US" sz="1400" dirty="0"/>
              <a:t> </a:t>
            </a:r>
            <a:r>
              <a:rPr lang="en-US" sz="1400" dirty="0" err="1"/>
              <a:t>obszarach</a:t>
            </a:r>
            <a:r>
              <a:rPr lang="en-US" sz="1400" dirty="0"/>
              <a:t>.</a:t>
            </a:r>
          </a:p>
        </p:txBody>
      </p:sp>
      <p:pic>
        <p:nvPicPr>
          <p:cNvPr id="5" name="Symbol zastępczy zawartości 4" descr="Obraz zawierający tekst, diagram, linia, Wykres&#10;&#10;Zawartość wygenerowana przez AI może być niepoprawna.">
            <a:extLst>
              <a:ext uri="{FF2B5EF4-FFF2-40B4-BE49-F238E27FC236}">
                <a16:creationId xmlns:a16="http://schemas.microsoft.com/office/drawing/2014/main" id="{CC6C0F1F-3B7C-29BA-9D89-5B9FA0709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8220" b="-1"/>
          <a:stretch>
            <a:fillRect/>
          </a:stretch>
        </p:blipFill>
        <p:spPr>
          <a:xfrm>
            <a:off x="4987672" y="1167907"/>
            <a:ext cx="6389346" cy="453149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13473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63C7383-5988-551E-5581-1BF9FD303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Narzędzia – mapa procesów</a:t>
            </a:r>
            <a:endParaRPr lang="pl-PL" sz="400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7646A8-CFBB-4BFB-10DC-4D2B1FFBA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100" b="1"/>
              <a:t>🔹 Cel:</a:t>
            </a:r>
          </a:p>
          <a:p>
            <a:pPr marL="0" indent="0">
              <a:buNone/>
            </a:pPr>
            <a:r>
              <a:rPr lang="pl-PL" sz="1100"/>
              <a:t>Przedstawia </a:t>
            </a:r>
            <a:r>
              <a:rPr lang="pl-PL" sz="1100" b="1"/>
              <a:t>przepływ działań, surowców, energii i informacji w organizacji</a:t>
            </a:r>
            <a:r>
              <a:rPr lang="pl-PL" sz="1100"/>
              <a:t> — od wejścia (input) po wyjście (output).</a:t>
            </a:r>
            <a:br>
              <a:rPr lang="pl-PL" sz="1100"/>
            </a:br>
            <a:r>
              <a:rPr lang="pl-PL" sz="1100"/>
              <a:t>W kontekście środowiskowym służy do identyfikacji </a:t>
            </a:r>
            <a:r>
              <a:rPr lang="pl-PL" sz="1100" b="1"/>
              <a:t>punktów generujących emisje, odpady lub inne oddziaływania</a:t>
            </a:r>
            <a:r>
              <a:rPr lang="pl-PL" sz="1100"/>
              <a:t>.</a:t>
            </a:r>
          </a:p>
          <a:p>
            <a:pPr marL="0" indent="0">
              <a:buNone/>
            </a:pPr>
            <a:r>
              <a:rPr lang="pl-PL" sz="1100" b="1"/>
              <a:t>🔹 Co pokazuje:</a:t>
            </a:r>
          </a:p>
          <a:p>
            <a:r>
              <a:rPr lang="pl-PL" sz="1100"/>
              <a:t>kolejne etapy procesu (np. zakup surowców → produkcja → magazynowanie → transport → sprzedaż),</a:t>
            </a:r>
          </a:p>
          <a:p>
            <a:r>
              <a:rPr lang="pl-PL" sz="1100"/>
              <a:t>zależności między działami lub jednostkami organizacyjnymi,</a:t>
            </a:r>
          </a:p>
          <a:p>
            <a:r>
              <a:rPr lang="pl-PL" sz="1100" b="1"/>
              <a:t>miejsca występowania strat, emisji, nadmiernego zużycia energii czy wody</a:t>
            </a:r>
            <a:r>
              <a:rPr lang="pl-PL" sz="1100"/>
              <a:t>.</a:t>
            </a:r>
          </a:p>
          <a:p>
            <a:pPr marL="0" indent="0">
              <a:buNone/>
            </a:pPr>
            <a:r>
              <a:rPr lang="pl-PL" sz="1100" b="1"/>
              <a:t>🔹 Przykład zastosowania:</a:t>
            </a:r>
          </a:p>
          <a:p>
            <a:r>
              <a:rPr lang="pl-PL" sz="1100"/>
              <a:t>Mapa procesu produkcji może wskazać, że </a:t>
            </a:r>
            <a:r>
              <a:rPr lang="pl-PL" sz="1100" b="1"/>
              <a:t>największe zużycie energii występuje podczas suszenia materiału</a:t>
            </a:r>
            <a:r>
              <a:rPr lang="pl-PL" sz="1100"/>
              <a:t>, co staje się punktem wyjścia do optymalizacji energetycznej.</a:t>
            </a:r>
          </a:p>
          <a:p>
            <a:pPr marL="0" indent="0">
              <a:buNone/>
            </a:pPr>
            <a:r>
              <a:rPr lang="pl-PL" sz="1100" b="1"/>
              <a:t>🔹 Korzyści:</a:t>
            </a:r>
          </a:p>
          <a:p>
            <a:r>
              <a:rPr lang="pl-PL" sz="1100"/>
              <a:t>ułatwia </a:t>
            </a:r>
            <a:r>
              <a:rPr lang="pl-PL" sz="1100" b="1"/>
              <a:t>identyfikację „wąskich gardeł” i nieefektywności</a:t>
            </a:r>
            <a:r>
              <a:rPr lang="pl-PL" sz="1100"/>
              <a:t>,</a:t>
            </a:r>
          </a:p>
          <a:p>
            <a:r>
              <a:rPr lang="pl-PL" sz="1100"/>
              <a:t>pomaga w tworzeniu </a:t>
            </a:r>
            <a:r>
              <a:rPr lang="pl-PL" sz="1100" b="1"/>
              <a:t>strategii redukcji emisji</a:t>
            </a:r>
            <a:r>
              <a:rPr lang="pl-PL" sz="1100"/>
              <a:t> w konkretnych etapach działalności,</a:t>
            </a:r>
          </a:p>
          <a:p>
            <a:r>
              <a:rPr lang="pl-PL" sz="1100"/>
              <a:t>służy jako </a:t>
            </a:r>
            <a:r>
              <a:rPr lang="pl-PL" sz="1100" b="1"/>
              <a:t>podstawa do analizy cyklu życia (LCA)</a:t>
            </a:r>
            <a:r>
              <a:rPr lang="pl-PL" sz="1100"/>
              <a:t> i komunikacji z pracownikami.</a:t>
            </a:r>
          </a:p>
          <a:p>
            <a:pPr marL="0" indent="0">
              <a:buNone/>
            </a:pPr>
            <a:endParaRPr lang="pl-PL" sz="1100"/>
          </a:p>
        </p:txBody>
      </p:sp>
    </p:spTree>
    <p:extLst>
      <p:ext uri="{BB962C8B-B14F-4D97-AF65-F5344CB8AC3E}">
        <p14:creationId xmlns:p14="http://schemas.microsoft.com/office/powerpoint/2010/main" val="14244563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CF79C0-C7E6-6633-F50F-CA5B68A41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668D81-528C-1F7A-6115-3AB9B6DF9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Narzędzia – mapa procesów głównych (operacyjnych)</a:t>
            </a:r>
            <a:endParaRPr lang="en-US" sz="3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88AA223E-1010-9555-2305-4044639D5D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8410953"/>
              </p:ext>
            </p:extLst>
          </p:nvPr>
        </p:nvGraphicFramePr>
        <p:xfrm>
          <a:off x="644056" y="2304641"/>
          <a:ext cx="10927830" cy="3808686"/>
        </p:xfrm>
        <a:graphic>
          <a:graphicData uri="http://schemas.openxmlformats.org/drawingml/2006/table">
            <a:tbl>
              <a:tblPr>
                <a:solidFill>
                  <a:srgbClr val="F7F7F7"/>
                </a:solidFill>
              </a:tblPr>
              <a:tblGrid>
                <a:gridCol w="2749807">
                  <a:extLst>
                    <a:ext uri="{9D8B030D-6E8A-4147-A177-3AD203B41FA5}">
                      <a16:colId xmlns:a16="http://schemas.microsoft.com/office/drawing/2014/main" val="2030448493"/>
                    </a:ext>
                  </a:extLst>
                </a:gridCol>
                <a:gridCol w="2738340">
                  <a:extLst>
                    <a:ext uri="{9D8B030D-6E8A-4147-A177-3AD203B41FA5}">
                      <a16:colId xmlns:a16="http://schemas.microsoft.com/office/drawing/2014/main" val="3062999675"/>
                    </a:ext>
                  </a:extLst>
                </a:gridCol>
                <a:gridCol w="2708032">
                  <a:extLst>
                    <a:ext uri="{9D8B030D-6E8A-4147-A177-3AD203B41FA5}">
                      <a16:colId xmlns:a16="http://schemas.microsoft.com/office/drawing/2014/main" val="1852580149"/>
                    </a:ext>
                  </a:extLst>
                </a:gridCol>
                <a:gridCol w="2731651">
                  <a:extLst>
                    <a:ext uri="{9D8B030D-6E8A-4147-A177-3AD203B41FA5}">
                      <a16:colId xmlns:a16="http://schemas.microsoft.com/office/drawing/2014/main" val="125531972"/>
                    </a:ext>
                  </a:extLst>
                </a:gridCol>
              </a:tblGrid>
              <a:tr h="3413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Etap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Proces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Opis działań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Przykładowe wskaźniki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894849"/>
                  </a:ext>
                </a:extLst>
              </a:tr>
              <a:tr h="74687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 cap="none" spc="0">
                          <a:solidFill>
                            <a:schemeClr val="tx1"/>
                          </a:solidFill>
                        </a:rPr>
                        <a:t>1. Skup mleka</a:t>
                      </a:r>
                      <a:endParaRPr lang="pl-PL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Przyjmowanie mleka od dostawców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Kontrola jakości, pobieranie próbek, ważenie, dokumentacja dostawy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% dostaw zgodnych z normą jakościową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665186"/>
                  </a:ext>
                </a:extLst>
              </a:tr>
              <a:tr h="5440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 cap="none" spc="0">
                          <a:solidFill>
                            <a:schemeClr val="tx1"/>
                          </a:solidFill>
                        </a:rPr>
                        <a:t>2. Przechowywanie surowca</a:t>
                      </a:r>
                      <a:endParaRPr lang="pl-PL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Chłodzenie i magazynowanie mleka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Utrzymywanie temperatury i czystości w zbiornikach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Średnia temperatura mleka (°C), straty surowca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906878"/>
                  </a:ext>
                </a:extLst>
              </a:tr>
              <a:tr h="5440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 cap="none" spc="0">
                          <a:solidFill>
                            <a:schemeClr val="tx1"/>
                          </a:solidFill>
                        </a:rPr>
                        <a:t>3. Standaryzacja i pasteryzacja</a:t>
                      </a:r>
                      <a:endParaRPr lang="pl-PL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Obróbka termiczna i standaryzacja tłuszczu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Zapewnienie bezpieczeństwa mikrobiologicznego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Liczba partii odrzuconych po pasteryzacji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709354"/>
                  </a:ext>
                </a:extLst>
              </a:tr>
              <a:tr h="5440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 cap="none" spc="0">
                          <a:solidFill>
                            <a:schemeClr val="tx1"/>
                          </a:solidFill>
                        </a:rPr>
                        <a:t>4. Produkcja wyrobów mlecznych</a:t>
                      </a:r>
                      <a:endParaRPr lang="pl-PL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Produkcja mleka spożywczego, jogurtów, serów, masła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Kontrola procesów technologicznych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Zużycie energii na 1 litr produktu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729755"/>
                  </a:ext>
                </a:extLst>
              </a:tr>
              <a:tr h="5440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 cap="none" spc="0">
                          <a:solidFill>
                            <a:schemeClr val="tx1"/>
                          </a:solidFill>
                        </a:rPr>
                        <a:t>5. Pakowanie</a:t>
                      </a:r>
                      <a:endParaRPr lang="pl-PL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Napełnianie, etykietowanie, kontrola szczelności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Użycie materiałów opakowaniowych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Ilość odpadów opakowaniowych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69452"/>
                  </a:ext>
                </a:extLst>
              </a:tr>
              <a:tr h="5440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 cap="none" spc="0">
                          <a:solidFill>
                            <a:schemeClr val="tx1"/>
                          </a:solidFill>
                        </a:rPr>
                        <a:t>6. Magazynowanie i dystrybucja</a:t>
                      </a:r>
                      <a:endParaRPr lang="pl-PL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Przechowywanie, kompletacja, transport do odbiorców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Zapewnienie łańcucha chłodniczego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cap="none" spc="0">
                          <a:solidFill>
                            <a:schemeClr val="tx1"/>
                          </a:solidFill>
                        </a:rPr>
                        <a:t>% dostaw na czas, emisje CO₂ z transportu</a:t>
                      </a:r>
                    </a:p>
                  </a:txBody>
                  <a:tcPr marL="54390" marR="54390" marT="27196" marB="7657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810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74565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1C31B5-392C-E83C-9F6F-7FED719E0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1D6FFFE-630F-6ED1-3D09-0B353BAE1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Narzędzia – mapa procesów </a:t>
            </a:r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pomocniczych</a:t>
            </a: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1A0172F5-A291-DEC1-BDD2-77B41D3575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057734"/>
              </p:ext>
            </p:extLst>
          </p:nvPr>
        </p:nvGraphicFramePr>
        <p:xfrm>
          <a:off x="644056" y="2255901"/>
          <a:ext cx="10927830" cy="3906163"/>
        </p:xfrm>
        <a:graphic>
          <a:graphicData uri="http://schemas.openxmlformats.org/drawingml/2006/table">
            <a:tbl>
              <a:tblPr/>
              <a:tblGrid>
                <a:gridCol w="3626972">
                  <a:extLst>
                    <a:ext uri="{9D8B030D-6E8A-4147-A177-3AD203B41FA5}">
                      <a16:colId xmlns:a16="http://schemas.microsoft.com/office/drawing/2014/main" val="3689906206"/>
                    </a:ext>
                  </a:extLst>
                </a:gridCol>
                <a:gridCol w="3641649">
                  <a:extLst>
                    <a:ext uri="{9D8B030D-6E8A-4147-A177-3AD203B41FA5}">
                      <a16:colId xmlns:a16="http://schemas.microsoft.com/office/drawing/2014/main" val="2685542707"/>
                    </a:ext>
                  </a:extLst>
                </a:gridCol>
                <a:gridCol w="3659209">
                  <a:extLst>
                    <a:ext uri="{9D8B030D-6E8A-4147-A177-3AD203B41FA5}">
                      <a16:colId xmlns:a16="http://schemas.microsoft.com/office/drawing/2014/main" val="444972392"/>
                    </a:ext>
                  </a:extLst>
                </a:gridCol>
              </a:tblGrid>
              <a:tr h="4151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Proces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Cel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Przykładowe działania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3332986"/>
                  </a:ext>
                </a:extLst>
              </a:tr>
              <a:tr h="6982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 b="1"/>
                        <a:t>Utrzymanie ruchu</a:t>
                      </a:r>
                      <a:endParaRPr lang="pl-PL" sz="1900"/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Zapewnienie sprawności maszyn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Przeglądy, naprawy, kalibracje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9849398"/>
                  </a:ext>
                </a:extLst>
              </a:tr>
              <a:tr h="6982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 b="1"/>
                        <a:t>Zakupy i logistyka zaopatrzenia</a:t>
                      </a:r>
                      <a:endParaRPr lang="pl-PL" sz="1900"/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Dostarczanie surowców, materiałów i energii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Wybór dostawców, analiza śladu środowiskowego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2953559"/>
                  </a:ext>
                </a:extLst>
              </a:tr>
              <a:tr h="6982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 b="1"/>
                        <a:t>Laboratorium i kontrola jakości</a:t>
                      </a:r>
                      <a:endParaRPr lang="pl-PL" sz="1900"/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Badanie jakości surowca i produktów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Analiza mikrobiologiczna, fizykochemiczna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426989"/>
                  </a:ext>
                </a:extLst>
              </a:tr>
              <a:tr h="6982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 b="1"/>
                        <a:t>IT i automatyka</a:t>
                      </a:r>
                      <a:endParaRPr lang="pl-PL" sz="1900"/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Wsparcie systemów sterowania procesem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Monitoring temperatur, ciśnienia, przepływów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227759"/>
                  </a:ext>
                </a:extLst>
              </a:tr>
              <a:tr h="6982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 b="1"/>
                        <a:t>BHP i środowisko</a:t>
                      </a:r>
                      <a:endParaRPr lang="pl-PL" sz="1900"/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Zapewnienie bezpieczeństwa i zgodności środowiskowej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Gospodarka odpadami, pomiary emisji, audyty</a:t>
                      </a:r>
                    </a:p>
                  </a:txBody>
                  <a:tcPr marL="94352" marR="94352" marT="47176" marB="471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121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1522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E24D4CE-E122-72A9-4E40-95506992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pl-PL" sz="2800">
                <a:solidFill>
                  <a:srgbClr val="FFFFFF"/>
                </a:solidFill>
              </a:rPr>
              <a:t>Narzędzia – mapa procesów zarządczych (nadzór i doskonalenie)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323EEB33-1B4E-E9CD-3074-50659F4283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4830221"/>
              </p:ext>
            </p:extLst>
          </p:nvPr>
        </p:nvGraphicFramePr>
        <p:xfrm>
          <a:off x="1129385" y="2112579"/>
          <a:ext cx="9957172" cy="4192809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</a:tblPr>
              <a:tblGrid>
                <a:gridCol w="3467427">
                  <a:extLst>
                    <a:ext uri="{9D8B030D-6E8A-4147-A177-3AD203B41FA5}">
                      <a16:colId xmlns:a16="http://schemas.microsoft.com/office/drawing/2014/main" val="1932625722"/>
                    </a:ext>
                  </a:extLst>
                </a:gridCol>
                <a:gridCol w="3289384">
                  <a:extLst>
                    <a:ext uri="{9D8B030D-6E8A-4147-A177-3AD203B41FA5}">
                      <a16:colId xmlns:a16="http://schemas.microsoft.com/office/drawing/2014/main" val="3878082985"/>
                    </a:ext>
                  </a:extLst>
                </a:gridCol>
                <a:gridCol w="3200361">
                  <a:extLst>
                    <a:ext uri="{9D8B030D-6E8A-4147-A177-3AD203B41FA5}">
                      <a16:colId xmlns:a16="http://schemas.microsoft.com/office/drawing/2014/main" val="3153436590"/>
                    </a:ext>
                  </a:extLst>
                </a:gridCol>
              </a:tblGrid>
              <a:tr h="4953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Proces</a:t>
                      </a:r>
                    </a:p>
                  </a:txBody>
                  <a:tcPr marL="136039" marR="108080" marT="104646" marB="104646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Cel</a:t>
                      </a:r>
                    </a:p>
                  </a:txBody>
                  <a:tcPr marL="136039" marR="108080" marT="104646" marB="10464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Działania</a:t>
                      </a:r>
                    </a:p>
                  </a:txBody>
                  <a:tcPr marL="136039" marR="108080" marT="104646" marB="10464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252566"/>
                  </a:ext>
                </a:extLst>
              </a:tr>
              <a:tr h="7394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b="1" cap="none" spc="0">
                          <a:solidFill>
                            <a:schemeClr val="tx1"/>
                          </a:solidFill>
                        </a:rPr>
                        <a:t>Planowanie strategiczne</a:t>
                      </a:r>
                      <a:endParaRPr lang="pl-PL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36039" marR="108080" marT="104646" marB="104646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Określenie kierunków rozwoju</a:t>
                      </a:r>
                    </a:p>
                  </a:txBody>
                  <a:tcPr marL="136039" marR="108080" marT="104646" marB="10464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Analiza rynku, inwestycje w technologie</a:t>
                      </a:r>
                    </a:p>
                  </a:txBody>
                  <a:tcPr marL="136039" marR="108080" marT="104646" marB="10464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3890306"/>
                  </a:ext>
                </a:extLst>
              </a:tr>
              <a:tr h="7394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b="1" cap="none" spc="0">
                          <a:solidFill>
                            <a:schemeClr val="tx1"/>
                          </a:solidFill>
                        </a:rPr>
                        <a:t>Zarządzanie jakością (ISO 9001, HACCP)</a:t>
                      </a:r>
                      <a:endParaRPr lang="pl-PL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36039" marR="108080" marT="104646" marB="104646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Utrzymanie wysokiej jakości produktów</a:t>
                      </a:r>
                    </a:p>
                  </a:txBody>
                  <a:tcPr marL="136039" marR="108080" marT="104646" marB="10464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Audyty wewnętrzne, działania korygujące</a:t>
                      </a:r>
                    </a:p>
                  </a:txBody>
                  <a:tcPr marL="136039" marR="108080" marT="104646" marB="10464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3343451"/>
                  </a:ext>
                </a:extLst>
              </a:tr>
              <a:tr h="7394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b="1" cap="none" spc="0">
                          <a:solidFill>
                            <a:schemeClr val="tx1"/>
                          </a:solidFill>
                        </a:rPr>
                        <a:t>Zarządzanie środowiskowe (ISO 14001, LCA)</a:t>
                      </a:r>
                      <a:endParaRPr lang="pl-PL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36039" marR="108080" marT="104646" marB="104646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Ograniczenie śladu węglowego i środowiskowego</a:t>
                      </a:r>
                    </a:p>
                  </a:txBody>
                  <a:tcPr marL="136039" marR="108080" marT="104646" marB="10464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Analiza cyklu życia produktów (LCA), raportowanie emisji</a:t>
                      </a:r>
                    </a:p>
                  </a:txBody>
                  <a:tcPr marL="136039" marR="108080" marT="104646" marB="10464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7968272"/>
                  </a:ext>
                </a:extLst>
              </a:tr>
              <a:tr h="7394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b="1" cap="none" spc="0">
                          <a:solidFill>
                            <a:schemeClr val="tx1"/>
                          </a:solidFill>
                        </a:rPr>
                        <a:t>Zarządzanie zasobami ludzkimi</a:t>
                      </a:r>
                      <a:endParaRPr lang="pl-PL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36039" marR="108080" marT="104646" marB="104646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Wsparcie kompetencji i kultury organizacyjnej</a:t>
                      </a:r>
                    </a:p>
                  </a:txBody>
                  <a:tcPr marL="136039" marR="108080" marT="104646" marB="10464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Szkolenia, oceny, motywacja</a:t>
                      </a:r>
                    </a:p>
                  </a:txBody>
                  <a:tcPr marL="136039" marR="108080" marT="104646" marB="10464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3334923"/>
                  </a:ext>
                </a:extLst>
              </a:tr>
              <a:tr h="7394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b="1" cap="none" spc="0">
                          <a:solidFill>
                            <a:schemeClr val="tx1"/>
                          </a:solidFill>
                        </a:rPr>
                        <a:t>Zarządzanie finansami</a:t>
                      </a:r>
                      <a:endParaRPr lang="pl-PL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36039" marR="108080" marT="104646" marB="104646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Optymalizacja kosztów i efektywności</a:t>
                      </a:r>
                    </a:p>
                  </a:txBody>
                  <a:tcPr marL="136039" marR="108080" marT="104646" marB="10464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600" cap="none" spc="0">
                          <a:solidFill>
                            <a:schemeClr val="tx1"/>
                          </a:solidFill>
                        </a:rPr>
                        <a:t>Budżetowanie, analiza kosztów jednostkowych</a:t>
                      </a:r>
                    </a:p>
                  </a:txBody>
                  <a:tcPr marL="136039" marR="108080" marT="104646" marB="10464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7453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063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EA0F495-BD56-BE1E-C282-5C0725DBA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Narzędzia - porównanie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C097CEBD-A767-E561-3622-40B3155154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590894"/>
              </p:ext>
            </p:extLst>
          </p:nvPr>
        </p:nvGraphicFramePr>
        <p:xfrm>
          <a:off x="644056" y="2517917"/>
          <a:ext cx="10927831" cy="338213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682873">
                  <a:extLst>
                    <a:ext uri="{9D8B030D-6E8A-4147-A177-3AD203B41FA5}">
                      <a16:colId xmlns:a16="http://schemas.microsoft.com/office/drawing/2014/main" val="2123437078"/>
                    </a:ext>
                  </a:extLst>
                </a:gridCol>
                <a:gridCol w="2682873">
                  <a:extLst>
                    <a:ext uri="{9D8B030D-6E8A-4147-A177-3AD203B41FA5}">
                      <a16:colId xmlns:a16="http://schemas.microsoft.com/office/drawing/2014/main" val="1552555261"/>
                    </a:ext>
                  </a:extLst>
                </a:gridCol>
                <a:gridCol w="2810092">
                  <a:extLst>
                    <a:ext uri="{9D8B030D-6E8A-4147-A177-3AD203B41FA5}">
                      <a16:colId xmlns:a16="http://schemas.microsoft.com/office/drawing/2014/main" val="1370917312"/>
                    </a:ext>
                  </a:extLst>
                </a:gridCol>
                <a:gridCol w="2751993">
                  <a:extLst>
                    <a:ext uri="{9D8B030D-6E8A-4147-A177-3AD203B41FA5}">
                      <a16:colId xmlns:a16="http://schemas.microsoft.com/office/drawing/2014/main" val="2922693458"/>
                    </a:ext>
                  </a:extLst>
                </a:gridCol>
              </a:tblGrid>
              <a:tr h="702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 b="1"/>
                        <a:t>Narzędzie</a:t>
                      </a:r>
                      <a:endParaRPr lang="pl-PL" sz="1900"/>
                    </a:p>
                  </a:txBody>
                  <a:tcPr marL="93317" marR="93317" marT="46659" marB="4665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 b="1"/>
                        <a:t>Cel główny</a:t>
                      </a:r>
                      <a:endParaRPr lang="pl-PL" sz="1900"/>
                    </a:p>
                  </a:txBody>
                  <a:tcPr marL="93317" marR="93317" marT="46659" marB="4665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 b="1"/>
                        <a:t>Najważniejsza zaleta</a:t>
                      </a:r>
                      <a:endParaRPr lang="pl-PL" sz="1900"/>
                    </a:p>
                  </a:txBody>
                  <a:tcPr marL="93317" marR="93317" marT="46659" marB="4665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 b="1"/>
                        <a:t>Zastosowanie praktyczne</a:t>
                      </a:r>
                      <a:endParaRPr lang="pl-PL" sz="1900"/>
                    </a:p>
                  </a:txBody>
                  <a:tcPr marL="93317" marR="93317" marT="46659" marB="46659" anchor="ctr"/>
                </a:tc>
                <a:extLst>
                  <a:ext uri="{0D108BD9-81ED-4DB2-BD59-A6C34878D82A}">
                    <a16:rowId xmlns:a16="http://schemas.microsoft.com/office/drawing/2014/main" val="3785846242"/>
                  </a:ext>
                </a:extLst>
              </a:tr>
              <a:tr h="9887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 b="1"/>
                        <a:t>Wykres Pareto</a:t>
                      </a:r>
                      <a:endParaRPr lang="pl-PL" sz="1900"/>
                    </a:p>
                  </a:txBody>
                  <a:tcPr marL="93317" marR="93317" marT="46659" marB="4665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Wskazanie najważniejszych źródeł wpływu</a:t>
                      </a:r>
                    </a:p>
                  </a:txBody>
                  <a:tcPr marL="93317" marR="93317" marT="46659" marB="4665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Priorytetyzacja działań redukcyjnych</a:t>
                      </a:r>
                    </a:p>
                  </a:txBody>
                  <a:tcPr marL="93317" marR="93317" marT="46659" marB="4665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Raporty środowiskowe, planowanie działań</a:t>
                      </a:r>
                    </a:p>
                  </a:txBody>
                  <a:tcPr marL="93317" marR="93317" marT="46659" marB="46659" anchor="ctr"/>
                </a:tc>
                <a:extLst>
                  <a:ext uri="{0D108BD9-81ED-4DB2-BD59-A6C34878D82A}">
                    <a16:rowId xmlns:a16="http://schemas.microsoft.com/office/drawing/2014/main" val="3037718882"/>
                  </a:ext>
                </a:extLst>
              </a:tr>
              <a:tr h="702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 b="1"/>
                        <a:t>Mapa procesów</a:t>
                      </a:r>
                      <a:endParaRPr lang="pl-PL" sz="1900"/>
                    </a:p>
                  </a:txBody>
                  <a:tcPr marL="93317" marR="93317" marT="46659" marB="4665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Analiza przepływu surowców i energii</a:t>
                      </a:r>
                    </a:p>
                  </a:txBody>
                  <a:tcPr marL="93317" marR="93317" marT="46659" marB="4665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Ujawnia miejsca strat i emisji</a:t>
                      </a:r>
                    </a:p>
                  </a:txBody>
                  <a:tcPr marL="93317" marR="93317" marT="46659" marB="4665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Audyty środowiskowe, optymalizacja produkcji</a:t>
                      </a:r>
                    </a:p>
                  </a:txBody>
                  <a:tcPr marL="93317" marR="93317" marT="46659" marB="46659" anchor="ctr"/>
                </a:tc>
                <a:extLst>
                  <a:ext uri="{0D108BD9-81ED-4DB2-BD59-A6C34878D82A}">
                    <a16:rowId xmlns:a16="http://schemas.microsoft.com/office/drawing/2014/main" val="981952195"/>
                  </a:ext>
                </a:extLst>
              </a:tr>
              <a:tr h="9887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 b="1"/>
                        <a:t>Infografika przepływu energii i emisji</a:t>
                      </a:r>
                      <a:endParaRPr lang="pl-PL" sz="1900"/>
                    </a:p>
                  </a:txBody>
                  <a:tcPr marL="93317" marR="93317" marT="46659" marB="4665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Wizualizacja skali i kierunku przepływów</a:t>
                      </a:r>
                    </a:p>
                  </a:txBody>
                  <a:tcPr marL="93317" marR="93317" marT="46659" marB="4665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Łatwe zrozumienie przez decydentów</a:t>
                      </a:r>
                    </a:p>
                  </a:txBody>
                  <a:tcPr marL="93317" marR="93317" marT="46659" marB="4665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Prezentacje, komunikacja ESG, szkolenia</a:t>
                      </a:r>
                    </a:p>
                  </a:txBody>
                  <a:tcPr marL="93317" marR="93317" marT="46659" marB="46659" anchor="ctr"/>
                </a:tc>
                <a:extLst>
                  <a:ext uri="{0D108BD9-81ED-4DB2-BD59-A6C34878D82A}">
                    <a16:rowId xmlns:a16="http://schemas.microsoft.com/office/drawing/2014/main" val="2538306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215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D371ACB-A556-6181-78F3-65DCF89CE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Elementy wpływające na ślad środowiskowy i węglowy organizacji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729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F4D3026-45E4-4E4E-2408-E06A7CEBA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pl-PL" sz="3400">
                <a:solidFill>
                  <a:srgbClr val="FFFFFF"/>
                </a:solidFill>
              </a:rPr>
              <a:t>Elementy wpływające na ślad środowiskowy i węglowy organizacji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4A90F6-D9A4-0734-7305-CEC53A8B6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000"/>
              <a:t>Na ślad środowiskowy i węglowy wpływ mają m.in.:</a:t>
            </a:r>
          </a:p>
          <a:p>
            <a:r>
              <a:rPr lang="pl-PL" sz="2000" b="1"/>
              <a:t>Zużycie energii</a:t>
            </a:r>
            <a:r>
              <a:rPr lang="pl-PL" sz="2000"/>
              <a:t> (elektrycznej, cieplnej, paliw) – często główny czynnik emisji CO₂.</a:t>
            </a:r>
          </a:p>
          <a:p>
            <a:r>
              <a:rPr lang="pl-PL" sz="2000" b="1"/>
              <a:t>Transport i logistyka</a:t>
            </a:r>
            <a:r>
              <a:rPr lang="pl-PL" sz="2000"/>
              <a:t> – emisje z pojazdów, transport surowców i produktów.</a:t>
            </a:r>
          </a:p>
          <a:p>
            <a:r>
              <a:rPr lang="pl-PL" sz="2000" b="1"/>
              <a:t>Materiały i surowce</a:t>
            </a:r>
            <a:r>
              <a:rPr lang="pl-PL" sz="2000"/>
              <a:t> – ich pochodzenie, sposób pozyskania, energochłonność.</a:t>
            </a:r>
          </a:p>
          <a:p>
            <a:r>
              <a:rPr lang="pl-PL" sz="2000" b="1"/>
              <a:t>Procesy produkcyjne</a:t>
            </a:r>
            <a:r>
              <a:rPr lang="pl-PL" sz="2000"/>
              <a:t> – emisje bezpośrednie, odpady, woda technologiczna.</a:t>
            </a:r>
          </a:p>
          <a:p>
            <a:r>
              <a:rPr lang="pl-PL" sz="2000" b="1"/>
              <a:t>Odpady i recykling</a:t>
            </a:r>
            <a:r>
              <a:rPr lang="pl-PL" sz="2000"/>
              <a:t> – ilość odpadów, ich zagospodarowanie.</a:t>
            </a:r>
          </a:p>
          <a:p>
            <a:r>
              <a:rPr lang="pl-PL" sz="2000" b="1"/>
              <a:t>Budynki i infrastruktura</a:t>
            </a:r>
            <a:r>
              <a:rPr lang="pl-PL" sz="2000"/>
              <a:t> – energochłonność, izolacja, oświetlenie, systemy HVAC.</a:t>
            </a:r>
          </a:p>
          <a:p>
            <a:r>
              <a:rPr lang="pl-PL" sz="2000" b="1"/>
              <a:t>Zachowania pracowników</a:t>
            </a:r>
            <a:r>
              <a:rPr lang="pl-PL" sz="2000"/>
              <a:t> – np. podróże służbowe, cyfrowy ślad w IT, świadomość ekologiczna.</a:t>
            </a:r>
          </a:p>
          <a:p>
            <a:pPr marL="0" indent="0">
              <a:buNone/>
            </a:pPr>
            <a:endParaRPr lang="pl-PL" sz="2000"/>
          </a:p>
        </p:txBody>
      </p:sp>
    </p:spTree>
    <p:extLst>
      <p:ext uri="{BB962C8B-B14F-4D97-AF65-F5344CB8AC3E}">
        <p14:creationId xmlns:p14="http://schemas.microsoft.com/office/powerpoint/2010/main" val="11376286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CDBD4-F241-5DDA-189E-26043FFB6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55D597-1A72-3F6D-9057-00D6CA6AA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Elementy wpływające na ślad środowiskowy i węglowy organizacji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9587925-5462-D486-BBB6-6526CE31CE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6362" y="1825625"/>
            <a:ext cx="747927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96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1568C78-7B26-91C3-1B1D-24BBB3873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kumimoji="0" lang="pl-PL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Elementy wpływające na ślad środowiskowy i węglowy organizacji I</a:t>
            </a:r>
            <a:endParaRPr lang="pl-PL" sz="340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722A0E-E67F-7BEE-9664-C8BC6D6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29" y="1719944"/>
            <a:ext cx="11070771" cy="4843518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pl-PL" sz="2000" b="1" dirty="0"/>
              <a:t> 1. Zużycie energii</a:t>
            </a:r>
          </a:p>
          <a:p>
            <a:r>
              <a:rPr lang="pl-PL" sz="2000" b="1" dirty="0"/>
              <a:t>Energia elektryczna i cieplna</a:t>
            </a:r>
            <a:r>
              <a:rPr lang="pl-PL" sz="2000" dirty="0"/>
              <a:t> odpowiada często za większość emisji CO₂ (szczególnie gdy pochodzi z paliw kopalnych).</a:t>
            </a:r>
          </a:p>
          <a:p>
            <a:r>
              <a:rPr lang="pl-PL" sz="2000" dirty="0"/>
              <a:t>W zakładach mleczarskich duże zużycie energii dotyczy m.in. </a:t>
            </a:r>
            <a:r>
              <a:rPr lang="pl-PL" sz="2000" b="1" dirty="0"/>
              <a:t>chłodzenia, pasteryzacji, homogenizacji i suszenia</a:t>
            </a:r>
            <a:r>
              <a:rPr lang="pl-PL" sz="2000" dirty="0"/>
              <a:t>.</a:t>
            </a:r>
          </a:p>
          <a:p>
            <a:pPr marL="0" indent="0">
              <a:buNone/>
            </a:pPr>
            <a:r>
              <a:rPr lang="pl-PL" sz="2000" dirty="0"/>
              <a:t>Redukcja: inwestycje w </a:t>
            </a:r>
            <a:r>
              <a:rPr lang="pl-PL" sz="2000" b="1" dirty="0"/>
              <a:t>energię odnawialną (OZE)</a:t>
            </a:r>
            <a:r>
              <a:rPr lang="pl-PL" sz="2000" dirty="0"/>
              <a:t>, </a:t>
            </a:r>
            <a:r>
              <a:rPr lang="pl-PL" sz="2000" b="1" dirty="0"/>
              <a:t>odzysk ciepła procesowego</a:t>
            </a:r>
            <a:r>
              <a:rPr lang="pl-PL" sz="2000" dirty="0"/>
              <a:t>, </a:t>
            </a:r>
            <a:r>
              <a:rPr lang="pl-PL" sz="2000" b="1" dirty="0"/>
              <a:t>modernizację urządzeń</a:t>
            </a:r>
            <a:r>
              <a:rPr lang="pl-PL" sz="2000" dirty="0"/>
              <a:t>.</a:t>
            </a:r>
          </a:p>
          <a:p>
            <a:pPr marL="0" indent="0">
              <a:buNone/>
            </a:pPr>
            <a:br>
              <a:rPr lang="pl-PL" sz="2000" dirty="0"/>
            </a:br>
            <a:endParaRPr lang="pl-PL" sz="2000" dirty="0"/>
          </a:p>
          <a:p>
            <a:pPr marL="0" indent="0">
              <a:buNone/>
            </a:pPr>
            <a:r>
              <a:rPr lang="pl-PL" sz="2000" b="1" dirty="0"/>
              <a:t>2. Transport i logistyka</a:t>
            </a:r>
          </a:p>
          <a:p>
            <a:r>
              <a:rPr lang="pl-PL" sz="2000" dirty="0"/>
              <a:t>Emisje pochodzą z </a:t>
            </a:r>
            <a:r>
              <a:rPr lang="pl-PL" sz="2000" b="1" dirty="0"/>
              <a:t>transportu surowców (mleka)</a:t>
            </a:r>
            <a:r>
              <a:rPr lang="pl-PL" sz="2000" dirty="0"/>
              <a:t>, </a:t>
            </a:r>
            <a:r>
              <a:rPr lang="pl-PL" sz="2000" b="1" dirty="0"/>
              <a:t>dystrybucji produktów</a:t>
            </a:r>
            <a:r>
              <a:rPr lang="pl-PL" sz="2000" dirty="0"/>
              <a:t> oraz </a:t>
            </a:r>
            <a:r>
              <a:rPr lang="pl-PL" sz="2000" b="1" dirty="0"/>
              <a:t>logistyki opakowań</a:t>
            </a:r>
            <a:r>
              <a:rPr lang="pl-PL" sz="2000" dirty="0"/>
              <a:t>.</a:t>
            </a:r>
          </a:p>
          <a:p>
            <a:r>
              <a:rPr lang="pl-PL" sz="2000" dirty="0"/>
              <a:t>Znaczenie mają: rodzaj paliwa, efektywność floty, planowanie tras, stopień załadunku.</a:t>
            </a:r>
          </a:p>
          <a:p>
            <a:pPr marL="0" indent="0">
              <a:buNone/>
            </a:pPr>
            <a:r>
              <a:rPr lang="pl-PL" sz="2000" dirty="0"/>
              <a:t>Redukcja: </a:t>
            </a:r>
            <a:r>
              <a:rPr lang="pl-PL" sz="2000" b="1" dirty="0" err="1"/>
              <a:t>elektromobilność</a:t>
            </a:r>
            <a:r>
              <a:rPr lang="pl-PL" sz="2000" dirty="0"/>
              <a:t>, </a:t>
            </a:r>
            <a:r>
              <a:rPr lang="pl-PL" sz="2000" b="1" dirty="0"/>
              <a:t>biopaliwa</a:t>
            </a:r>
            <a:r>
              <a:rPr lang="pl-PL" sz="2000" dirty="0"/>
              <a:t>, </a:t>
            </a:r>
            <a:r>
              <a:rPr lang="pl-PL" sz="2000" b="1" dirty="0"/>
              <a:t>optymalizacja łańcucha dostaw</a:t>
            </a:r>
            <a:r>
              <a:rPr lang="pl-PL" sz="2000" dirty="0"/>
              <a:t>, </a:t>
            </a:r>
            <a:r>
              <a:rPr lang="pl-PL" sz="2000" b="1" dirty="0"/>
              <a:t>lokalne zaopatrzenie</a:t>
            </a:r>
            <a:r>
              <a:rPr lang="pl-PL" sz="2000" dirty="0"/>
              <a:t>.</a:t>
            </a:r>
          </a:p>
          <a:p>
            <a:pPr marL="0" indent="0">
              <a:buNone/>
            </a:pP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1485456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0326732-44B2-7533-5B3C-9FFD0DD08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kumimoji="0" lang="pl-PL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Elementy wpływające na ślad środowiskowy i węglowy organizacji II</a:t>
            </a:r>
            <a:endParaRPr lang="pl-PL" sz="340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7A4341-FDFD-66B6-4BC2-D90B4AD6C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700" b="1"/>
              <a:t>3. Materiały i surowce</a:t>
            </a:r>
          </a:p>
          <a:p>
            <a:r>
              <a:rPr lang="pl-PL" sz="1700"/>
              <a:t>Wpływ środowiskowy zależy od </a:t>
            </a:r>
            <a:r>
              <a:rPr lang="pl-PL" sz="1700" b="1"/>
              <a:t>pochodzenia i sposobu pozyskania surowców</a:t>
            </a:r>
            <a:r>
              <a:rPr lang="pl-PL" sz="1700"/>
              <a:t>.</a:t>
            </a:r>
          </a:p>
          <a:p>
            <a:r>
              <a:rPr lang="pl-PL" sz="1700"/>
              <a:t>W mleczarstwie: emisje metanu z produkcji mleka, nawożenie, pasze, środki chemiczne.</a:t>
            </a:r>
          </a:p>
          <a:p>
            <a:pPr marL="0" indent="0">
              <a:buNone/>
            </a:pPr>
            <a:r>
              <a:rPr lang="pl-PL" sz="1700"/>
              <a:t>Redukcja: </a:t>
            </a:r>
            <a:r>
              <a:rPr lang="pl-PL" sz="1700" b="1"/>
              <a:t>zrównoważone rolnictwo</a:t>
            </a:r>
            <a:r>
              <a:rPr lang="pl-PL" sz="1700"/>
              <a:t>, </a:t>
            </a:r>
            <a:r>
              <a:rPr lang="pl-PL" sz="1700" b="1"/>
              <a:t>lokalne łańcuchy dostaw</a:t>
            </a:r>
            <a:r>
              <a:rPr lang="pl-PL" sz="1700"/>
              <a:t>, </a:t>
            </a:r>
            <a:r>
              <a:rPr lang="pl-PL" sz="1700" b="1"/>
              <a:t>surowce certyfikowane</a:t>
            </a:r>
            <a:r>
              <a:rPr lang="pl-PL" sz="1700"/>
              <a:t>.</a:t>
            </a:r>
          </a:p>
          <a:p>
            <a:pPr marL="0" indent="0">
              <a:buNone/>
            </a:pPr>
            <a:br>
              <a:rPr lang="pl-PL" sz="1700"/>
            </a:br>
            <a:endParaRPr lang="pl-PL" sz="1700"/>
          </a:p>
          <a:p>
            <a:pPr marL="0" indent="0">
              <a:buNone/>
            </a:pPr>
            <a:r>
              <a:rPr lang="pl-PL" sz="1700" b="1"/>
              <a:t>4. Procesy produkcyjne</a:t>
            </a:r>
          </a:p>
          <a:p>
            <a:r>
              <a:rPr lang="pl-PL" sz="1700"/>
              <a:t>Źródło </a:t>
            </a:r>
            <a:r>
              <a:rPr lang="pl-PL" sz="1700" b="1"/>
              <a:t>bezpośrednich emisji</a:t>
            </a:r>
            <a:r>
              <a:rPr lang="pl-PL" sz="1700"/>
              <a:t>, </a:t>
            </a:r>
            <a:r>
              <a:rPr lang="pl-PL" sz="1700" b="1"/>
              <a:t>odpadów produkcyjnych</a:t>
            </a:r>
            <a:r>
              <a:rPr lang="pl-PL" sz="1700"/>
              <a:t> i </a:t>
            </a:r>
            <a:r>
              <a:rPr lang="pl-PL" sz="1700" b="1"/>
              <a:t>ścieków technologicznych</a:t>
            </a:r>
            <a:r>
              <a:rPr lang="pl-PL" sz="1700"/>
              <a:t>.</a:t>
            </a:r>
          </a:p>
          <a:p>
            <a:r>
              <a:rPr lang="pl-PL" sz="1700"/>
              <a:t>Przykłady: emisje z kotłów parowych, zużycie wody do mycia instalacji, straty surowca.</a:t>
            </a:r>
          </a:p>
          <a:p>
            <a:pPr marL="0" indent="0">
              <a:buNone/>
            </a:pPr>
            <a:r>
              <a:rPr lang="pl-PL" sz="1700"/>
              <a:t>Redukcja: </a:t>
            </a:r>
            <a:r>
              <a:rPr lang="pl-PL" sz="1700" b="1"/>
              <a:t>monitoring zużycia zasobów</a:t>
            </a:r>
            <a:r>
              <a:rPr lang="pl-PL" sz="1700"/>
              <a:t>, </a:t>
            </a:r>
            <a:r>
              <a:rPr lang="pl-PL" sz="1700" b="1"/>
              <a:t>technologie czystej produkcji</a:t>
            </a:r>
            <a:r>
              <a:rPr lang="pl-PL" sz="1700"/>
              <a:t>, </a:t>
            </a:r>
            <a:r>
              <a:rPr lang="pl-PL" sz="1700" b="1"/>
              <a:t>Lean &amp; Green Manufacturing</a:t>
            </a:r>
            <a:r>
              <a:rPr lang="pl-PL" sz="1700"/>
              <a:t>.</a:t>
            </a:r>
          </a:p>
          <a:p>
            <a:pPr marL="0" indent="0">
              <a:buNone/>
            </a:pPr>
            <a:endParaRPr lang="pl-PL" sz="1700"/>
          </a:p>
        </p:txBody>
      </p:sp>
    </p:spTree>
    <p:extLst>
      <p:ext uri="{BB962C8B-B14F-4D97-AF65-F5344CB8AC3E}">
        <p14:creationId xmlns:p14="http://schemas.microsoft.com/office/powerpoint/2010/main" val="4224943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1961D80-96B0-13FE-E5F7-318AFD8A7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kumimoji="0" lang="pl-PL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Elementy wpływające na ślad środowiskowy i węglowy organizacji III</a:t>
            </a:r>
            <a:endParaRPr lang="pl-PL" sz="340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07DC8C-D524-7957-FEB5-B4C5B2F44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700" b="1"/>
              <a:t>5. Odpady i recykling</a:t>
            </a:r>
          </a:p>
          <a:p>
            <a:r>
              <a:rPr lang="pl-PL" sz="1700"/>
              <a:t>Dotyczy zarówno </a:t>
            </a:r>
            <a:r>
              <a:rPr lang="pl-PL" sz="1700" b="1"/>
              <a:t>odpadów produkcyjnych</a:t>
            </a:r>
            <a:r>
              <a:rPr lang="pl-PL" sz="1700"/>
              <a:t> (np. serwatka, opakowania), jak i </a:t>
            </a:r>
            <a:r>
              <a:rPr lang="pl-PL" sz="1700" b="1"/>
              <a:t>biodegradowalnych</a:t>
            </a:r>
            <a:r>
              <a:rPr lang="pl-PL" sz="1700"/>
              <a:t>.</a:t>
            </a:r>
          </a:p>
          <a:p>
            <a:pPr marL="0" indent="0">
              <a:buNone/>
            </a:pPr>
            <a:r>
              <a:rPr lang="pl-PL" sz="1700"/>
              <a:t>Redukcja: </a:t>
            </a:r>
            <a:r>
              <a:rPr lang="pl-PL" sz="1700" b="1"/>
              <a:t>recykling surowców</a:t>
            </a:r>
            <a:r>
              <a:rPr lang="pl-PL" sz="1700"/>
              <a:t>, </a:t>
            </a:r>
            <a:r>
              <a:rPr lang="pl-PL" sz="1700" b="1"/>
              <a:t>upcykling odpadów mlecznych (np. biogaz, białko)</a:t>
            </a:r>
            <a:r>
              <a:rPr lang="pl-PL" sz="1700"/>
              <a:t>, </a:t>
            </a:r>
            <a:r>
              <a:rPr lang="pl-PL" sz="1700" b="1"/>
              <a:t>opakowania zwrotne</a:t>
            </a:r>
            <a:r>
              <a:rPr lang="pl-PL" sz="1700"/>
              <a:t>.</a:t>
            </a:r>
          </a:p>
          <a:p>
            <a:pPr marL="0" indent="0">
              <a:buNone/>
            </a:pPr>
            <a:br>
              <a:rPr lang="pl-PL" sz="1700"/>
            </a:br>
            <a:endParaRPr lang="pl-PL" sz="1700"/>
          </a:p>
          <a:p>
            <a:pPr marL="0" indent="0">
              <a:buNone/>
            </a:pPr>
            <a:r>
              <a:rPr lang="pl-PL" sz="1700" b="1"/>
              <a:t>6. Budynki i infrastruktura</a:t>
            </a:r>
          </a:p>
          <a:p>
            <a:r>
              <a:rPr lang="pl-PL" sz="1700"/>
              <a:t>Energochłonność zakładu zależy od izolacji, oświetlenia, systemów HVAC i automatyki.</a:t>
            </a:r>
          </a:p>
          <a:p>
            <a:pPr marL="0" indent="0">
              <a:buNone/>
            </a:pPr>
            <a:r>
              <a:rPr lang="pl-PL" sz="1700"/>
              <a:t>Redukcja: </a:t>
            </a:r>
            <a:r>
              <a:rPr lang="pl-PL" sz="1700" b="1"/>
              <a:t>modernizacja budynków</a:t>
            </a:r>
            <a:r>
              <a:rPr lang="pl-PL" sz="1700"/>
              <a:t>, </a:t>
            </a:r>
            <a:r>
              <a:rPr lang="pl-PL" sz="1700" b="1"/>
              <a:t>inteligentne zarządzanie energią</a:t>
            </a:r>
            <a:r>
              <a:rPr lang="pl-PL" sz="1700"/>
              <a:t>, </a:t>
            </a:r>
            <a:r>
              <a:rPr lang="pl-PL" sz="1700" b="1"/>
              <a:t>zrównoważone budownictwo (BREEAM, LEED)</a:t>
            </a:r>
            <a:r>
              <a:rPr lang="pl-PL" sz="1700"/>
              <a:t>.</a:t>
            </a:r>
          </a:p>
          <a:p>
            <a:pPr marL="0" indent="0">
              <a:buNone/>
            </a:pPr>
            <a:endParaRPr lang="pl-PL" sz="1700"/>
          </a:p>
        </p:txBody>
      </p:sp>
    </p:spTree>
    <p:extLst>
      <p:ext uri="{BB962C8B-B14F-4D97-AF65-F5344CB8AC3E}">
        <p14:creationId xmlns:p14="http://schemas.microsoft.com/office/powerpoint/2010/main" val="21815649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E701367-BC3A-67E7-5E7B-F686B3D0A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kumimoji="0" lang="pl-PL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Elementy wpływające na ślad środowiskowy i węglowy organizacji IV</a:t>
            </a:r>
            <a:endParaRPr lang="pl-PL" sz="340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24F283-9930-6767-4DAC-B0764ED15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000" b="1" dirty="0"/>
              <a:t>7. Zachowania pracowników</a:t>
            </a:r>
          </a:p>
          <a:p>
            <a:pPr marL="0" indent="0">
              <a:buNone/>
            </a:pPr>
            <a:r>
              <a:rPr lang="pl-PL" sz="2000" dirty="0"/>
              <a:t>„Miękki” czynnik, lecz coraz bardziej znaczący:</a:t>
            </a:r>
          </a:p>
          <a:p>
            <a:pPr lvl="1"/>
            <a:r>
              <a:rPr lang="pl-PL" sz="2000" dirty="0"/>
              <a:t>podróże służbowe i dojazdy,</a:t>
            </a:r>
          </a:p>
          <a:p>
            <a:pPr lvl="1"/>
            <a:r>
              <a:rPr lang="pl-PL" sz="2000" b="1" dirty="0"/>
              <a:t>cyfrowy ślad węglowy</a:t>
            </a:r>
            <a:r>
              <a:rPr lang="pl-PL" sz="2000" dirty="0"/>
              <a:t> (serwery, e-maile, wideokonferencje),</a:t>
            </a:r>
          </a:p>
          <a:p>
            <a:pPr lvl="1"/>
            <a:r>
              <a:rPr lang="pl-PL" sz="2000" b="1" dirty="0"/>
              <a:t>świadomość ekologiczna</a:t>
            </a:r>
            <a:r>
              <a:rPr lang="pl-PL" sz="2000" dirty="0"/>
              <a:t> i kultura organizacyjna.</a:t>
            </a:r>
          </a:p>
          <a:p>
            <a:pPr marL="0" indent="0">
              <a:buNone/>
            </a:pPr>
            <a:r>
              <a:rPr lang="pl-PL" sz="2000" dirty="0"/>
              <a:t>Redukcja: </a:t>
            </a:r>
            <a:r>
              <a:rPr lang="pl-PL" sz="2000" b="1" dirty="0"/>
              <a:t>programy edukacyjne</a:t>
            </a:r>
            <a:r>
              <a:rPr lang="pl-PL" sz="2000" dirty="0"/>
              <a:t>, </a:t>
            </a:r>
            <a:r>
              <a:rPr lang="pl-PL" sz="2000" b="1" dirty="0"/>
              <a:t>zielone biura</a:t>
            </a:r>
            <a:r>
              <a:rPr lang="pl-PL" sz="2000" dirty="0"/>
              <a:t>, </a:t>
            </a:r>
            <a:r>
              <a:rPr lang="pl-PL" sz="2000" b="1" dirty="0"/>
              <a:t>telepraca</a:t>
            </a:r>
            <a:r>
              <a:rPr lang="pl-PL" sz="2000" dirty="0"/>
              <a:t>, </a:t>
            </a:r>
            <a:r>
              <a:rPr lang="pl-PL" sz="2000" b="1" dirty="0"/>
              <a:t>ekologiczne polityki zakupowe</a:t>
            </a:r>
            <a:r>
              <a:rPr lang="pl-PL" sz="2000" dirty="0"/>
              <a:t>.</a:t>
            </a:r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1804377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483A90-9EB4-646E-8C80-3DAAE10E4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6D63398-EEE4-4E6A-BEF3-E92924A28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023" y="0"/>
            <a:ext cx="12226755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6804B24-17AC-406D-9636-1332F5DF9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903156" y="-2460574"/>
            <a:ext cx="6859919" cy="1177723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023" y="-864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8000"/>
                </a:schemeClr>
              </a:gs>
              <a:gs pos="99000">
                <a:srgbClr val="000000">
                  <a:alpha val="46000"/>
                </a:srgb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626703">
            <a:off x="1164940" y="1025588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70DF94D-F28F-435E-AD56-C40FC99AF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2409782"/>
            <a:ext cx="12221732" cy="444325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11000"/>
                </a:srgb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4F952EE-9AAE-4D81-BF98-35DF713340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942096" y="-2872097"/>
            <a:ext cx="6407535" cy="12151737"/>
          </a:xfrm>
          <a:prstGeom prst="rect">
            <a:avLst/>
          </a:prstGeom>
          <a:gradFill>
            <a:gsLst>
              <a:gs pos="1000">
                <a:srgbClr val="000000">
                  <a:alpha val="33000"/>
                </a:srgb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1E83DFB-0306-095E-BF1F-7618024EF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4454" y="3006586"/>
            <a:ext cx="7284935" cy="27322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8600" marR="0" lvl="0" indent="-228600" fontAlgn="auto">
              <a:spcAft>
                <a:spcPts val="800"/>
              </a:spcAft>
              <a:tabLst/>
              <a:defRPr/>
            </a:pPr>
            <a:r>
              <a:rPr lang="pl-PL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Ślad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środowiskowy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węglowy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organizacji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z 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punktu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widzenia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odbiorców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produktów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346155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FB95E2E-CC75-9BEC-4B5C-4A7AF63A7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pl-PL" sz="3400">
                <a:solidFill>
                  <a:srgbClr val="FFFFFF"/>
                </a:solidFill>
              </a:rPr>
              <a:t>Ślad środowiskowy i węglowy organizacji z punktu widzenia odbiorców produktów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EC717D-0F09-0E29-DBA5-703C3EDDB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1700"/>
              <a:t>Z perspektywy klientów i partnerów biznesowych:</a:t>
            </a:r>
          </a:p>
          <a:p>
            <a:r>
              <a:rPr lang="pl-PL" sz="1700" b="1"/>
              <a:t>Transparentność</a:t>
            </a:r>
            <a:r>
              <a:rPr lang="pl-PL" sz="1700"/>
              <a:t> w raportowaniu śladu węglowego staje się wymogiem (np. ESG, CSRD).</a:t>
            </a:r>
          </a:p>
          <a:p>
            <a:r>
              <a:rPr lang="pl-PL" sz="1700" b="1"/>
              <a:t>Niższy ślad węglowy produktów</a:t>
            </a:r>
            <a:r>
              <a:rPr lang="pl-PL" sz="1700"/>
              <a:t> zwiększa ich atrakcyjność rynkową i konkurencyjność.</a:t>
            </a:r>
          </a:p>
          <a:p>
            <a:r>
              <a:rPr lang="pl-PL" sz="1700" b="1"/>
              <a:t>Świadomi konsumenci</a:t>
            </a:r>
            <a:r>
              <a:rPr lang="pl-PL" sz="1700"/>
              <a:t> wybierają produkty firm redukujących emisje i stosujących surowce zrównoważone.</a:t>
            </a:r>
          </a:p>
          <a:p>
            <a:r>
              <a:rPr lang="pl-PL" sz="1700" b="1"/>
              <a:t>Relacje B2B</a:t>
            </a:r>
            <a:r>
              <a:rPr lang="pl-PL" sz="1700"/>
              <a:t>: duże przedsiębiorstwa wymagają od dostawców danych o ich śladzie środowiskowym.</a:t>
            </a:r>
          </a:p>
          <a:p>
            <a:r>
              <a:rPr lang="pl-PL" sz="1700" b="1"/>
              <a:t>Certyfikacje i etykiety środowiskowe</a:t>
            </a:r>
            <a:r>
              <a:rPr lang="pl-PL" sz="1700"/>
              <a:t> (np. EPD, ISO 14064, PAS 2060) potwierdzają wiarygodność działań.</a:t>
            </a:r>
          </a:p>
          <a:p>
            <a:pPr marL="0" indent="0">
              <a:buNone/>
            </a:pPr>
            <a:r>
              <a:rPr lang="pl-PL" sz="1700"/>
              <a:t>W efekcie, ślad środowiskowy i węglowy nie tylko opisuje wpływ organizacji na planetę, ale staje się </a:t>
            </a:r>
            <a:r>
              <a:rPr lang="pl-PL" sz="1700" b="1"/>
              <a:t>narzędziem strategicznym</a:t>
            </a:r>
            <a:r>
              <a:rPr lang="pl-PL" sz="1700"/>
              <a:t> — wpływającym na reputację, lojalność klientów i dostęp do rynku.</a:t>
            </a:r>
          </a:p>
          <a:p>
            <a:pPr marL="0" indent="0">
              <a:buNone/>
            </a:pPr>
            <a:endParaRPr lang="pl-PL" sz="1700"/>
          </a:p>
        </p:txBody>
      </p:sp>
    </p:spTree>
    <p:extLst>
      <p:ext uri="{BB962C8B-B14F-4D97-AF65-F5344CB8AC3E}">
        <p14:creationId xmlns:p14="http://schemas.microsoft.com/office/powerpoint/2010/main" val="29927156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FED08A-E245-5D29-E609-AA800B906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6960074-2D10-BEC1-34C8-C1DDF9C6C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Ślad środowiskowy i węglowy organizacji z punktu widzenia odbiorców produktów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0830138-0765-0B05-E732-7361F49A68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848665"/>
            <a:ext cx="7347537" cy="51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4485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538A391-35ED-9BD8-DE92-5E6580460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l-PL" sz="4000">
                <a:solidFill>
                  <a:schemeClr val="bg1"/>
                </a:solidFill>
              </a:rPr>
              <a:t>Transparentność w raportowaniu (ESG, CSRD)</a:t>
            </a:r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AC82903-EE53-1B8A-6789-080F6D66D4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55548" y="2217343"/>
            <a:ext cx="9880893" cy="39596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ESG (</a:t>
            </a:r>
            <a:r>
              <a:rPr kumimoji="0" lang="pl-PL" altLang="pl-PL" sz="24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Environmental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</a:t>
            </a:r>
            <a:r>
              <a:rPr kumimoji="0" lang="pl-PL" altLang="pl-PL" sz="24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Social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</a:t>
            </a:r>
            <a:r>
              <a:rPr kumimoji="0" lang="pl-PL" altLang="pl-PL" sz="24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Governance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)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oraz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CSRD (</a:t>
            </a:r>
            <a:r>
              <a:rPr kumimoji="0" lang="pl-PL" altLang="pl-PL" sz="24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Corporate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24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Sustainability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Reporting Directive)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wymuszają na firmach rzetelne raportowanie emisji gazów cieplarnianych i wpływu środowiskowego.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pl-PL" altLang="pl-PL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Dla klientów i inwestorów to oznacza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zwiększoną wiarygodność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i możliwość porównania firm pod względem zrównoważonego rozwoju.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pl-PL" altLang="pl-PL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Transparentność staje się elementem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zaufania i reputacji marki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1671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1AA8698-8B08-A089-396B-87A93A5B2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l-PL" sz="3400">
                <a:solidFill>
                  <a:schemeClr val="bg1"/>
                </a:solidFill>
              </a:rPr>
              <a:t>Niższy ślad węglowy = większa atrakcyjność rynkowa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8465A0-5F26-BBC2-D6C9-F4A8C5ABF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sz="2400"/>
              <a:t>Produkty o </a:t>
            </a:r>
            <a:r>
              <a:rPr lang="pl-PL" sz="2400" b="1"/>
              <a:t>mniejszym śladzie węglowym</a:t>
            </a:r>
            <a:r>
              <a:rPr lang="pl-PL" sz="2400"/>
              <a:t> są postrzegane jako bardziej nowoczesne i etyczne.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400"/>
              <a:t>To przekłada się na </a:t>
            </a:r>
            <a:r>
              <a:rPr lang="pl-PL" sz="2400" b="1"/>
              <a:t>konkurencyjność</a:t>
            </a:r>
            <a:r>
              <a:rPr lang="pl-PL" sz="2400"/>
              <a:t>, zwłaszcza w branżach takich jak spożywcza, budowlana czy transportowa, gdzie klienci coraz częściej biorą pod uwagę kryteria środowiskowe.</a:t>
            </a:r>
          </a:p>
          <a:p>
            <a:pPr marL="0" indent="0">
              <a:buNone/>
            </a:pPr>
            <a:endParaRPr lang="pl-PL" sz="2400"/>
          </a:p>
        </p:txBody>
      </p:sp>
    </p:spTree>
    <p:extLst>
      <p:ext uri="{BB962C8B-B14F-4D97-AF65-F5344CB8AC3E}">
        <p14:creationId xmlns:p14="http://schemas.microsoft.com/office/powerpoint/2010/main" val="2670430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09F70DB-1A4A-FD68-46EF-64EBB2EBC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l-PL" sz="3700">
                <a:solidFill>
                  <a:schemeClr val="bg1"/>
                </a:solidFill>
              </a:rPr>
              <a:t>Świadomi konsumenci i zrównoważone surowce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04733AF-374E-9A68-3995-D801990DA8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55548" y="2217343"/>
            <a:ext cx="9880893" cy="39596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Konsumenci coraz częściej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porównują wpływ środowiskowy produktów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— zarówno w sklepach stacjonarnych, jak i online.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pl-PL" altLang="pl-PL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Wybierają marki, które redukują emisje, stosują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opakowania biodegradowalne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lokalne surowce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i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energię odnawialną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pl-PL" altLang="pl-PL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Wizerunek firmy proekologicznej przekłada się na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lojalność klientów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i pozytywny PR.</a:t>
            </a:r>
          </a:p>
        </p:txBody>
      </p:sp>
    </p:spTree>
    <p:extLst>
      <p:ext uri="{BB962C8B-B14F-4D97-AF65-F5344CB8AC3E}">
        <p14:creationId xmlns:p14="http://schemas.microsoft.com/office/powerpoint/2010/main" val="29142005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60E8A39-D46C-E770-7A59-E0DE9AB0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l-PL" sz="4000">
                <a:solidFill>
                  <a:schemeClr val="bg1"/>
                </a:solidFill>
              </a:rPr>
              <a:t>Relacje B2B i wymagania dostawców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A389C33-0E8E-5629-E8A6-16145A004C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55548" y="2217343"/>
            <a:ext cx="9880893" cy="39596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Duże przedsiębiorstwa, szczególnie korporacje międzynarodowe,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oczekują od swoich dostawców danych o śladzie węglowym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pl-PL" altLang="pl-PL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Wymagania te pojawiają się w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łańcuchach dostaw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gdzie redukcja emisji dotyczy nie tylko firmy głównej, ale i poddostawców.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pl-PL" altLang="pl-PL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Firmy, które nie potrafią wykazać swojego śladu środowiskowego, 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mogą tracić kontrakty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26993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6C428C4-43C9-1C9A-C37F-53AC8AA2D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l-PL" sz="4000">
                <a:solidFill>
                  <a:schemeClr val="bg1"/>
                </a:solidFill>
              </a:rPr>
              <a:t>Certyfikacje i etykiety środowiskowe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05D04C0-CCFB-F77F-D495-AC8E68D5B4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55548" y="2217343"/>
            <a:ext cx="9880893" cy="39596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pl-PL" altLang="pl-PL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Certyfikaty takie jak: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2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EPD (Environmental Product Declaration)</a:t>
            </a:r>
            <a:r>
              <a:rPr kumimoji="0" lang="pl-PL" altLang="pl-PL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– potwierdza ślad środowiskowy produktu,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2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ISO 14064</a:t>
            </a:r>
            <a:r>
              <a:rPr kumimoji="0" lang="pl-PL" altLang="pl-PL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– dotyczy obliczania i raportowania emisji gazów cieplarnianych,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2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PAS 2060</a:t>
            </a:r>
            <a:r>
              <a:rPr kumimoji="0" lang="pl-PL" altLang="pl-PL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– potwierdza neutralność węglową,</a:t>
            </a:r>
            <a:br>
              <a:rPr kumimoji="0" lang="pl-PL" altLang="pl-PL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</a:br>
            <a:r>
              <a:rPr kumimoji="0" lang="pl-PL" altLang="pl-PL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są </a:t>
            </a:r>
            <a:r>
              <a:rPr kumimoji="0" lang="pl-PL" altLang="pl-PL" sz="22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narzędziami potwierdzającymi wiarygodność działań ekologicznych</a:t>
            </a:r>
            <a:r>
              <a:rPr kumimoji="0" lang="pl-PL" altLang="pl-PL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pl-PL" altLang="pl-PL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pl-PL" altLang="pl-PL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Dzięki nim klienci i partnerzy mogą </a:t>
            </a:r>
            <a:r>
              <a:rPr kumimoji="0" lang="pl-PL" altLang="pl-PL" sz="22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łatwo zweryfikować autentyczność deklaracji</a:t>
            </a:r>
            <a:r>
              <a:rPr kumimoji="0" lang="pl-PL" altLang="pl-PL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producenta.</a:t>
            </a:r>
          </a:p>
        </p:txBody>
      </p:sp>
    </p:spTree>
    <p:extLst>
      <p:ext uri="{BB962C8B-B14F-4D97-AF65-F5344CB8AC3E}">
        <p14:creationId xmlns:p14="http://schemas.microsoft.com/office/powerpoint/2010/main" val="17707368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82FA022-9DB1-266B-692B-A9D0B2345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l-PL" sz="4000">
                <a:solidFill>
                  <a:schemeClr val="bg1"/>
                </a:solidFill>
              </a:rPr>
              <a:t>Znaczenie strategiczne śladu środowiskowego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697DEBA-C9E8-43C1-84B7-4B172FFA36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55548" y="2217343"/>
            <a:ext cx="9880893" cy="39596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pl-PL" altLang="pl-PL" sz="2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Ślad środowiskowy i węglowy to dziś nie tylko narzędzie analityczne, ale </a:t>
            </a:r>
            <a:r>
              <a:rPr kumimoji="0" lang="pl-PL" altLang="pl-PL" sz="24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element strategii biznesowej</a:t>
            </a:r>
            <a:r>
              <a:rPr kumimoji="0" lang="pl-PL" altLang="pl-PL" sz="2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pl-PL" altLang="pl-PL" sz="24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pl-PL" altLang="pl-PL" sz="2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Wpływa na: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reputację</a:t>
            </a:r>
            <a:r>
              <a:rPr kumimoji="0" lang="pl-PL" altLang="pl-PL" sz="2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(odpowiedzialna firma = zaufana marka),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lojalność klientów</a:t>
            </a:r>
            <a:r>
              <a:rPr kumimoji="0" lang="pl-PL" altLang="pl-PL" sz="2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(większe przywiązanie do marek proekologicznych),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dostęp do rynku</a:t>
            </a:r>
            <a:r>
              <a:rPr kumimoji="0" lang="pl-PL" altLang="pl-PL" sz="24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 (np. preferencje przy przetargach, finansowaniu zielonych inwestycji).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24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2895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4390F22-9335-9B51-65A2-E7053CCC9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l-PL" sz="4000">
                <a:solidFill>
                  <a:schemeClr val="bg1"/>
                </a:solidFill>
              </a:rPr>
              <a:t>Wymogi stawiane producentom I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3AC904-3E0A-BD19-5EB7-093BE158E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1400" b="1" dirty="0"/>
              <a:t>1) Dane i raportowanie (produkt + organizacja)</a:t>
            </a:r>
          </a:p>
          <a:p>
            <a:r>
              <a:rPr lang="pl-PL" sz="1400" b="1" dirty="0"/>
              <a:t>Produktowy ślad węglowy (PCF/LCA)</a:t>
            </a:r>
            <a:r>
              <a:rPr lang="pl-PL" sz="1400" dirty="0"/>
              <a:t> dla kluczowych SKU: granica „od kołyski do bramy sklepu”, metodyka </a:t>
            </a:r>
            <a:r>
              <a:rPr lang="pl-PL" sz="1400" b="1" dirty="0"/>
              <a:t>GHG </a:t>
            </a:r>
            <a:r>
              <a:rPr lang="pl-PL" sz="1400" b="1" dirty="0" err="1"/>
              <a:t>Protocol</a:t>
            </a:r>
            <a:r>
              <a:rPr lang="pl-PL" sz="1400" b="1" dirty="0"/>
              <a:t> / ISO 14067</a:t>
            </a:r>
            <a:r>
              <a:rPr lang="pl-PL" sz="1400" dirty="0"/>
              <a:t>; pokazanie udziału etapów (gospodarstwo, mleczarnia, opakowanie, transport, chłodzenie).</a:t>
            </a:r>
          </a:p>
          <a:p>
            <a:r>
              <a:rPr lang="pl-PL" sz="1400" b="1" dirty="0"/>
              <a:t>Zakresy 1–3</a:t>
            </a:r>
            <a:r>
              <a:rPr lang="pl-PL" sz="1400" dirty="0"/>
              <a:t> na poziomie zakładu/spółki (GHG </a:t>
            </a:r>
            <a:r>
              <a:rPr lang="pl-PL" sz="1400" dirty="0" err="1"/>
              <a:t>Protocol</a:t>
            </a:r>
            <a:r>
              <a:rPr lang="pl-PL" sz="1400" dirty="0"/>
              <a:t> / ISO 14064-1) + plan redukcji; wskazanie źródeł danych (</a:t>
            </a:r>
            <a:r>
              <a:rPr lang="pl-PL" sz="1400" dirty="0" err="1"/>
              <a:t>primary</a:t>
            </a:r>
            <a:r>
              <a:rPr lang="pl-PL" sz="1400" dirty="0"/>
              <a:t> vs. </a:t>
            </a:r>
            <a:r>
              <a:rPr lang="pl-PL" sz="1400" dirty="0" err="1"/>
              <a:t>secondary</a:t>
            </a:r>
            <a:r>
              <a:rPr lang="pl-PL" sz="1400" dirty="0"/>
              <a:t>) i poziomu jakości.</a:t>
            </a:r>
          </a:p>
          <a:p>
            <a:r>
              <a:rPr lang="pl-PL" sz="1400" b="1" dirty="0"/>
              <a:t>Weryfikacja zewnętrzna</a:t>
            </a:r>
            <a:r>
              <a:rPr lang="pl-PL" sz="1400" dirty="0"/>
              <a:t>: atesty/</a:t>
            </a:r>
            <a:r>
              <a:rPr lang="pl-PL" sz="1400" dirty="0" err="1"/>
              <a:t>assurance</a:t>
            </a:r>
            <a:r>
              <a:rPr lang="pl-PL" sz="1400" dirty="0"/>
              <a:t> (ISO 14064-3, PAS 2060 dla neutralności – jeśli deklarowana).</a:t>
            </a:r>
          </a:p>
          <a:p>
            <a:r>
              <a:rPr lang="pl-PL" sz="1400" b="1" dirty="0" err="1"/>
              <a:t>Scorecards</a:t>
            </a:r>
            <a:r>
              <a:rPr lang="pl-PL" sz="1400" b="1" dirty="0"/>
              <a:t> ESG</a:t>
            </a:r>
            <a:r>
              <a:rPr lang="pl-PL" sz="1400" dirty="0"/>
              <a:t> używane przez handel: gotowość do ankiet </a:t>
            </a:r>
            <a:r>
              <a:rPr lang="pl-PL" sz="1400" b="1" dirty="0"/>
              <a:t>CDP, </a:t>
            </a:r>
            <a:r>
              <a:rPr lang="pl-PL" sz="1400" b="1" dirty="0" err="1"/>
              <a:t>EcoVadis</a:t>
            </a:r>
            <a:r>
              <a:rPr lang="pl-PL" sz="1400" dirty="0"/>
              <a:t>, </a:t>
            </a:r>
            <a:r>
              <a:rPr lang="pl-PL" sz="1400" dirty="0" err="1"/>
              <a:t>wewn</a:t>
            </a:r>
            <a:r>
              <a:rPr lang="pl-PL" sz="1400" dirty="0"/>
              <a:t>. kwestionariuszy sieci (łącznie z załączaniem dowodów).</a:t>
            </a:r>
          </a:p>
          <a:p>
            <a:r>
              <a:rPr lang="pl-PL" sz="1400" b="1" dirty="0"/>
              <a:t>Częstotliwość</a:t>
            </a:r>
            <a:r>
              <a:rPr lang="pl-PL" sz="1400" dirty="0"/>
              <a:t>: aktualizacja PCF przy zmianach receptury/opakowania/energii; raport roczny dla emisji organizacyjnych.</a:t>
            </a:r>
          </a:p>
          <a:p>
            <a:pPr marL="0" indent="0">
              <a:buNone/>
            </a:pPr>
            <a:r>
              <a:rPr lang="pl-PL" sz="1400" b="1" dirty="0"/>
              <a:t>2) Wymogi dotyczące łańcucha dostaw mleka (hotspot </a:t>
            </a:r>
            <a:r>
              <a:rPr lang="pl-PL" sz="1400" b="1" dirty="0" err="1"/>
              <a:t>Scope</a:t>
            </a:r>
            <a:r>
              <a:rPr lang="pl-PL" sz="1400" b="1" dirty="0"/>
              <a:t> 3)</a:t>
            </a:r>
          </a:p>
          <a:p>
            <a:r>
              <a:rPr lang="pl-PL" sz="1400" b="1" dirty="0"/>
              <a:t>Dane z gospodarstw</a:t>
            </a:r>
            <a:r>
              <a:rPr lang="pl-PL" sz="1400" dirty="0"/>
              <a:t>: zużycie pasz (pochodzenie, ślad pasz, brak wylesiania), metan z przeżuwania, gnojowica, energia; polityki dobrostanu i antybiotyków.</a:t>
            </a:r>
          </a:p>
          <a:p>
            <a:r>
              <a:rPr lang="pl-PL" sz="1400" b="1" dirty="0"/>
              <a:t>Program redukcji u rolników</a:t>
            </a:r>
            <a:r>
              <a:rPr lang="pl-PL" sz="1400" dirty="0"/>
              <a:t>: np. dodatki paszowe ograniczające CH₄, zarządzanie odchodami (separacja, biogaz), bilans N₂O, plan nawożenia, sekwestracja węgla (użytki zielone).</a:t>
            </a:r>
          </a:p>
          <a:p>
            <a:r>
              <a:rPr lang="pl-PL" sz="1400" b="1" dirty="0"/>
              <a:t>Śledzenie pochodzenia</a:t>
            </a:r>
            <a:r>
              <a:rPr lang="pl-PL" sz="1400" dirty="0"/>
              <a:t>: możliwość spięcia partii mleka z grupą dostawców (</a:t>
            </a:r>
            <a:r>
              <a:rPr lang="pl-PL" sz="1400" dirty="0" err="1"/>
              <a:t>traceability</a:t>
            </a:r>
            <a:r>
              <a:rPr lang="pl-PL" sz="1400" dirty="0"/>
              <a:t> do poziomu klastra/zbioru).</a:t>
            </a:r>
          </a:p>
          <a:p>
            <a:r>
              <a:rPr lang="pl-PL" sz="1400" b="1" dirty="0"/>
              <a:t>Kodeks dostawcy</a:t>
            </a:r>
            <a:r>
              <a:rPr lang="pl-PL" sz="1400" dirty="0"/>
              <a:t>: zakaz wylesiania (</a:t>
            </a:r>
            <a:r>
              <a:rPr lang="pl-PL" sz="1400" dirty="0" err="1"/>
              <a:t>deforestation-free</a:t>
            </a:r>
            <a:r>
              <a:rPr lang="pl-PL" sz="1400" dirty="0"/>
              <a:t>), woda, gleba, BHP, prawa pracownicze – z audytami ryzyka.</a:t>
            </a:r>
          </a:p>
          <a:p>
            <a:pPr marL="0" indent="0">
              <a:buNone/>
            </a:pP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34626040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6FDACCC-FE59-8CD5-FB74-CE06E7F84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Wymogi stawiane producentom II</a:t>
            </a:r>
            <a:endParaRPr lang="pl-PL" sz="40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61461A-D93E-9C06-1082-E32CEB2F0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500" b="1"/>
              <a:t>3) Energia, chłód, media w zakładzie (Scope 1–2)</a:t>
            </a:r>
          </a:p>
          <a:p>
            <a:r>
              <a:rPr lang="pl-PL" sz="1500" b="1"/>
              <a:t>Cele redukcyjne</a:t>
            </a:r>
            <a:r>
              <a:rPr lang="pl-PL" sz="1500"/>
              <a:t> (np. zgodne z SBTi) oraz </a:t>
            </a:r>
            <a:r>
              <a:rPr lang="pl-PL" sz="1500" b="1"/>
              <a:t>udział OZE</a:t>
            </a:r>
            <a:r>
              <a:rPr lang="pl-PL" sz="1500"/>
              <a:t> (PPA, GOs, własna fotowoltaika); wskaźniki: kgCO₂e/kg produktu, kWh/kg, kWh/m³ wody.</a:t>
            </a:r>
          </a:p>
          <a:p>
            <a:r>
              <a:rPr lang="pl-PL" sz="1500" b="1"/>
              <a:t>Chłodnictwo i F-gazy</a:t>
            </a:r>
            <a:r>
              <a:rPr lang="pl-PL" sz="1500"/>
              <a:t>: ewidencja czynnika, wycieki &lt; określonego progu, preferencja </a:t>
            </a:r>
            <a:r>
              <a:rPr lang="pl-PL" sz="1500" b="1"/>
              <a:t>naturalnych czynników</a:t>
            </a:r>
            <a:r>
              <a:rPr lang="pl-PL" sz="1500"/>
              <a:t> (NH₃, CO₂), przeglądy szczelności.</a:t>
            </a:r>
          </a:p>
          <a:p>
            <a:r>
              <a:rPr lang="pl-PL" sz="1500" b="1"/>
              <a:t>Woda i ścieki</a:t>
            </a:r>
            <a:r>
              <a:rPr lang="pl-PL" sz="1500"/>
              <a:t>: zużycie, obieg zamknięty/CIP, ładunek ChZT/azot; plan ograniczania poboru i zrzutów.</a:t>
            </a:r>
          </a:p>
          <a:p>
            <a:r>
              <a:rPr lang="pl-PL" sz="1500" b="1"/>
              <a:t>Odpady i produkty uboczne</a:t>
            </a:r>
            <a:r>
              <a:rPr lang="pl-PL" sz="1500"/>
              <a:t>: zagospodarowanie serwatki, minimalizacja strat mleka; % recyklingu/odzysku.</a:t>
            </a:r>
          </a:p>
          <a:p>
            <a:pPr marL="0" indent="0">
              <a:buNone/>
            </a:pPr>
            <a:r>
              <a:rPr lang="pl-PL" sz="1500" b="1"/>
              <a:t>4) Opakowania i zobowiązania z nimi związane</a:t>
            </a:r>
          </a:p>
          <a:p>
            <a:r>
              <a:rPr lang="pl-PL" sz="1500" b="1"/>
              <a:t>Projekt pod recykling</a:t>
            </a:r>
            <a:r>
              <a:rPr lang="pl-PL" sz="1500"/>
              <a:t>: mono-materiały, brak barwników utrudniających sortowanie, łatwy demontaż etykiet; minimalne </a:t>
            </a:r>
            <a:r>
              <a:rPr lang="pl-PL" sz="1500" b="1"/>
              <a:t>% PCR</a:t>
            </a:r>
            <a:r>
              <a:rPr lang="pl-PL" sz="1500"/>
              <a:t> (tam gdzie bezpieczne).</a:t>
            </a:r>
          </a:p>
          <a:p>
            <a:r>
              <a:rPr lang="pl-PL" sz="1500" b="1"/>
              <a:t>Deklaracje MOCA</a:t>
            </a:r>
            <a:r>
              <a:rPr lang="pl-PL" sz="1500"/>
              <a:t> + </a:t>
            </a:r>
            <a:r>
              <a:rPr lang="pl-PL" sz="1500" b="1"/>
              <a:t>masa opakowań</a:t>
            </a:r>
            <a:r>
              <a:rPr lang="pl-PL" sz="1500"/>
              <a:t> do sprawozdań producenta odpadów (EPR/BDO – jeśli dotyczy rynku).</a:t>
            </a:r>
          </a:p>
          <a:p>
            <a:r>
              <a:rPr lang="pl-PL" sz="1500" b="1"/>
              <a:t>Etykietowanie środowiskowe</a:t>
            </a:r>
            <a:r>
              <a:rPr lang="pl-PL" sz="1500"/>
              <a:t>: jasne instrukcje segregacji; spójność claimów (np. „100% recyklingowalne” tylko, gdy systemowo osiągalne).</a:t>
            </a:r>
          </a:p>
          <a:p>
            <a:pPr marL="0" indent="0">
              <a:buNone/>
            </a:pPr>
            <a:endParaRPr lang="pl-PL" sz="1500"/>
          </a:p>
        </p:txBody>
      </p:sp>
    </p:spTree>
    <p:extLst>
      <p:ext uri="{BB962C8B-B14F-4D97-AF65-F5344CB8AC3E}">
        <p14:creationId xmlns:p14="http://schemas.microsoft.com/office/powerpoint/2010/main" val="28586753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748A7C8-83C3-327F-FB38-C339D921D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Wymogi stawiane producentom III</a:t>
            </a:r>
            <a:endParaRPr lang="pl-PL" sz="40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3C6E52-E0D4-078F-2005-BD1C33FE7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200" b="1"/>
              <a:t>5) Logistyka i łańcuch chłodniczy</a:t>
            </a:r>
          </a:p>
          <a:p>
            <a:r>
              <a:rPr lang="pl-PL" sz="2200" b="1"/>
              <a:t>Ślad transportu</a:t>
            </a:r>
            <a:r>
              <a:rPr lang="pl-PL" sz="2200"/>
              <a:t>: emisje na paletę/tonokm; optymalizacja tras, łączenie dostaw, udział biopaliw/elektryków tam, gdzie możliwe.</a:t>
            </a:r>
          </a:p>
          <a:p>
            <a:r>
              <a:rPr lang="pl-PL" sz="2200" b="1"/>
              <a:t>Wymóg TDP/„life left”</a:t>
            </a:r>
            <a:r>
              <a:rPr lang="pl-PL" sz="2200"/>
              <a:t> vs. marnotrawstwo: systemy rotacji, przewidywanie popytu, programy </a:t>
            </a:r>
            <a:r>
              <a:rPr lang="pl-PL" sz="2200" b="1"/>
              <a:t>food waste</a:t>
            </a:r>
            <a:r>
              <a:rPr lang="pl-PL" sz="2200"/>
              <a:t> (przekazania, przeceny dynamiczne).</a:t>
            </a:r>
          </a:p>
          <a:p>
            <a:pPr marL="0" indent="0">
              <a:buNone/>
            </a:pPr>
            <a:r>
              <a:rPr lang="pl-PL" sz="2200" b="1"/>
              <a:t>6) Komunikacja i dowody na półce</a:t>
            </a:r>
          </a:p>
          <a:p>
            <a:r>
              <a:rPr lang="pl-PL" sz="2200" b="1"/>
              <a:t>Dowody redukcji</a:t>
            </a:r>
            <a:r>
              <a:rPr lang="pl-PL" sz="2200"/>
              <a:t>: case’y (np. -18% CO₂e/SKU po zmianie opakowania), wykres Pareto hotspotów i zrealizowane działania.</a:t>
            </a:r>
          </a:p>
          <a:p>
            <a:r>
              <a:rPr lang="pl-PL" sz="2200" b="1"/>
              <a:t>Etykiety/claimy klimatyczne</a:t>
            </a:r>
            <a:r>
              <a:rPr lang="pl-PL" sz="2200"/>
              <a:t>: tylko zweryfikowane (np. EPD, Climate footprint label); zakaz „greenwashingu” – wymagana metodyka i źródła.</a:t>
            </a:r>
          </a:p>
          <a:p>
            <a:pPr marL="0" indent="0">
              <a:buNone/>
            </a:pPr>
            <a:endParaRPr lang="pl-PL" sz="2200"/>
          </a:p>
        </p:txBody>
      </p:sp>
    </p:spTree>
    <p:extLst>
      <p:ext uri="{BB962C8B-B14F-4D97-AF65-F5344CB8AC3E}">
        <p14:creationId xmlns:p14="http://schemas.microsoft.com/office/powerpoint/2010/main" val="40947640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FA9B40B-0910-1EEB-ECF0-5586938F8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Wymogi stawiane producentom IV</a:t>
            </a:r>
            <a:endParaRPr lang="pl-PL" sz="40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825A044-EBB6-6BDD-22B9-BAB768214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300" b="1" dirty="0"/>
              <a:t>7) Audyty i zgodność systemowa</a:t>
            </a:r>
          </a:p>
          <a:p>
            <a:r>
              <a:rPr lang="pl-PL" sz="1300" dirty="0"/>
              <a:t>System zarządzania środowiskowego </a:t>
            </a:r>
            <a:r>
              <a:rPr lang="pl-PL" sz="1300" b="1" dirty="0"/>
              <a:t>ISO 14001</a:t>
            </a:r>
            <a:r>
              <a:rPr lang="pl-PL" sz="1300" dirty="0"/>
              <a:t> (mile widziany), procedury LCA, kontrola zmian; integracja z </a:t>
            </a:r>
            <a:r>
              <a:rPr lang="pl-PL" sz="1300" b="1" dirty="0"/>
              <a:t>BRC/IFS/FSSC</a:t>
            </a:r>
            <a:r>
              <a:rPr lang="pl-PL" sz="1300" dirty="0"/>
              <a:t> (przeglądy metryk środowiskowych w „management </a:t>
            </a:r>
            <a:r>
              <a:rPr lang="pl-PL" sz="1300" dirty="0" err="1"/>
              <a:t>review</a:t>
            </a:r>
            <a:r>
              <a:rPr lang="pl-PL" sz="1300" dirty="0"/>
              <a:t>”).</a:t>
            </a:r>
          </a:p>
          <a:p>
            <a:r>
              <a:rPr lang="pl-PL" sz="1300" b="1" dirty="0"/>
              <a:t>Plany awaryjne</a:t>
            </a:r>
            <a:r>
              <a:rPr lang="pl-PL" sz="1300" dirty="0"/>
              <a:t> środowiskowe: wycieki, emisje, awarie chłodu/oczyszczalni.</a:t>
            </a:r>
          </a:p>
          <a:p>
            <a:r>
              <a:rPr lang="pl-PL" sz="1300" dirty="0"/>
              <a:t>Gotowość do </a:t>
            </a:r>
            <a:r>
              <a:rPr lang="pl-PL" sz="1300" b="1" dirty="0"/>
              <a:t>audytu dostawcy</a:t>
            </a:r>
            <a:r>
              <a:rPr lang="pl-PL" sz="1300" dirty="0"/>
              <a:t> sieci: przegląd danych źródłowych (faktury energii, logi chłodu, wyniki ścieków, umowy odpadowe).</a:t>
            </a:r>
          </a:p>
          <a:p>
            <a:pPr marL="0" indent="0">
              <a:buNone/>
            </a:pPr>
            <a:r>
              <a:rPr lang="pl-PL" sz="1300" b="1" dirty="0"/>
              <a:t>8) Minimalne pakiety danych, o które handel zwykle prosi</a:t>
            </a:r>
          </a:p>
          <a:p>
            <a:pPr marL="0" indent="0">
              <a:buNone/>
            </a:pPr>
            <a:r>
              <a:rPr lang="pl-PL" sz="1300" b="1" dirty="0"/>
              <a:t>Na poziomie produktu:</a:t>
            </a:r>
            <a:endParaRPr lang="pl-PL" sz="1300" dirty="0"/>
          </a:p>
          <a:p>
            <a:r>
              <a:rPr lang="pl-PL" sz="1300" dirty="0"/>
              <a:t>Jednostka funkcjonalna (np. 1 kg jogurtu), granice, rok inwentaryzacji.</a:t>
            </a:r>
          </a:p>
          <a:p>
            <a:r>
              <a:rPr lang="pl-PL" sz="1300" dirty="0"/>
              <a:t>PCF w </a:t>
            </a:r>
            <a:r>
              <a:rPr lang="pl-PL" sz="1300" dirty="0" err="1"/>
              <a:t>kgCO₂e</a:t>
            </a:r>
            <a:r>
              <a:rPr lang="pl-PL" sz="1300" dirty="0"/>
              <a:t>/SKU z podziałem na etapy: gospodarstwo, mleczarnia, opakowanie, transport do DC, chłodzenie w sklepie (jeśli ujęte).</a:t>
            </a:r>
          </a:p>
          <a:p>
            <a:r>
              <a:rPr lang="pl-PL" sz="1300" dirty="0"/>
              <a:t>Zestaw kluczowych atrybutów: energia [kWh/kg], woda [l/kg], odpad produkcyjny [%], masa i typ opakowań, %PCR.</a:t>
            </a:r>
          </a:p>
          <a:p>
            <a:pPr marL="0" indent="0">
              <a:buNone/>
            </a:pPr>
            <a:r>
              <a:rPr lang="pl-PL" sz="1300" b="1" dirty="0"/>
              <a:t>Na poziomie organizacji:</a:t>
            </a:r>
            <a:endParaRPr lang="pl-PL" sz="1300" dirty="0"/>
          </a:p>
          <a:p>
            <a:r>
              <a:rPr lang="pl-PL" sz="1300" dirty="0"/>
              <a:t>Emisje </a:t>
            </a:r>
            <a:r>
              <a:rPr lang="pl-PL" sz="1300" dirty="0" err="1"/>
              <a:t>Scope</a:t>
            </a:r>
            <a:r>
              <a:rPr lang="pl-PL" sz="1300" dirty="0"/>
              <a:t> 1–3 (z mapą kategorii 3.1–3.15), intensywności, cele i postęp; </a:t>
            </a:r>
            <a:r>
              <a:rPr lang="pl-PL" sz="1300" dirty="0" err="1"/>
              <a:t>miks</a:t>
            </a:r>
            <a:r>
              <a:rPr lang="pl-PL" sz="1300" dirty="0"/>
              <a:t> energii; polityki (np. F-gazy, woda, odpady).</a:t>
            </a:r>
          </a:p>
          <a:p>
            <a:r>
              <a:rPr lang="pl-PL" sz="1300" dirty="0"/>
              <a:t>Certyfikaty i raporty z weryfikacji.</a:t>
            </a:r>
          </a:p>
          <a:p>
            <a:pPr marL="0" indent="0">
              <a:buNone/>
            </a:pPr>
            <a:endParaRPr lang="pl-PL" sz="1300" dirty="0"/>
          </a:p>
        </p:txBody>
      </p:sp>
    </p:spTree>
    <p:extLst>
      <p:ext uri="{BB962C8B-B14F-4D97-AF65-F5344CB8AC3E}">
        <p14:creationId xmlns:p14="http://schemas.microsoft.com/office/powerpoint/2010/main" val="31104985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2CCD1B0-2977-BF6A-2EF0-513F58D2C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Wymogi stawiane producentom V</a:t>
            </a:r>
            <a:endParaRPr lang="pl-PL" sz="40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C6DEB3-EE1A-911E-A77A-102EDF616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/>
              <a:t>9) Typowe KPI/cele, jakie pojawiają się w kontraktach</a:t>
            </a:r>
          </a:p>
          <a:p>
            <a:r>
              <a:rPr lang="pl-PL" sz="2400" b="1"/>
              <a:t>CO₂e/SKU</a:t>
            </a:r>
            <a:r>
              <a:rPr lang="pl-PL" sz="2400"/>
              <a:t>: roczny spadek o X% lub zgodny z SBTi.</a:t>
            </a:r>
          </a:p>
          <a:p>
            <a:r>
              <a:rPr lang="pl-PL" sz="2400" b="1"/>
              <a:t>Energia</a:t>
            </a:r>
            <a:r>
              <a:rPr lang="pl-PL" sz="2400"/>
              <a:t>: -Y% kWh/kg, udział OZE ≥ Z%.</a:t>
            </a:r>
          </a:p>
          <a:p>
            <a:r>
              <a:rPr lang="pl-PL" sz="2400" b="1"/>
              <a:t>Woda</a:t>
            </a:r>
            <a:r>
              <a:rPr lang="pl-PL" sz="2400"/>
              <a:t>: -Y% l/kg; ścieki: ChZT &lt; próg.</a:t>
            </a:r>
          </a:p>
          <a:p>
            <a:r>
              <a:rPr lang="pl-PL" sz="2400" b="1"/>
              <a:t>Opakowanie</a:t>
            </a:r>
            <a:r>
              <a:rPr lang="pl-PL" sz="2400"/>
              <a:t>: ≥X% recyklingowalności, ≥Y% PCR w butelkach/kubkach (jeśli dopuszczalne).</a:t>
            </a:r>
          </a:p>
          <a:p>
            <a:r>
              <a:rPr lang="pl-PL" sz="2400" b="1"/>
              <a:t>Food waste</a:t>
            </a:r>
            <a:r>
              <a:rPr lang="pl-PL" sz="2400"/>
              <a:t>: spadek w łańcuchu o X%.</a:t>
            </a:r>
          </a:p>
          <a:p>
            <a:pPr marL="0" indent="0">
              <a:buNone/>
            </a:pPr>
            <a:endParaRPr lang="pl-PL" sz="2400"/>
          </a:p>
        </p:txBody>
      </p:sp>
    </p:spTree>
    <p:extLst>
      <p:ext uri="{BB962C8B-B14F-4D97-AF65-F5344CB8AC3E}">
        <p14:creationId xmlns:p14="http://schemas.microsoft.com/office/powerpoint/2010/main" val="31282622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7616551-26DD-306A-B689-BC510E6E6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Wymogi – karta produktu – ślad weglowy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BBE704E0-1857-C3F1-9019-C84554A7C3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7676980"/>
              </p:ext>
            </p:extLst>
          </p:nvPr>
        </p:nvGraphicFramePr>
        <p:xfrm>
          <a:off x="315686" y="1774371"/>
          <a:ext cx="11429999" cy="4844128"/>
        </p:xfrm>
        <a:graphic>
          <a:graphicData uri="http://schemas.openxmlformats.org/drawingml/2006/table">
            <a:tbl>
              <a:tblPr>
                <a:solidFill>
                  <a:schemeClr val="tx1">
                    <a:lumMod val="65000"/>
                    <a:lumOff val="35000"/>
                  </a:schemeClr>
                </a:solidFill>
              </a:tblPr>
              <a:tblGrid>
                <a:gridCol w="4127649">
                  <a:extLst>
                    <a:ext uri="{9D8B030D-6E8A-4147-A177-3AD203B41FA5}">
                      <a16:colId xmlns:a16="http://schemas.microsoft.com/office/drawing/2014/main" val="3994591548"/>
                    </a:ext>
                  </a:extLst>
                </a:gridCol>
                <a:gridCol w="5409489">
                  <a:extLst>
                    <a:ext uri="{9D8B030D-6E8A-4147-A177-3AD203B41FA5}">
                      <a16:colId xmlns:a16="http://schemas.microsoft.com/office/drawing/2014/main" val="2252293489"/>
                    </a:ext>
                  </a:extLst>
                </a:gridCol>
                <a:gridCol w="1892861">
                  <a:extLst>
                    <a:ext uri="{9D8B030D-6E8A-4147-A177-3AD203B41FA5}">
                      <a16:colId xmlns:a16="http://schemas.microsoft.com/office/drawing/2014/main" val="336353717"/>
                    </a:ext>
                  </a:extLst>
                </a:gridCol>
              </a:tblGrid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Kategoria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Wymagane dane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Opis / komentarz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5412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b="1" cap="none" spc="0">
                          <a:solidFill>
                            <a:schemeClr val="bg1"/>
                          </a:solidFill>
                        </a:rPr>
                        <a:t>A. Identyfikacja produktu</a:t>
                      </a: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620377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Nazwa produktu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np. Jogurt naturalny 200 g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168297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Kod EAN / SKU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310886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Jednostka funkcjonalna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np. 1 kg produktu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 dirty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282463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Rok referencyjny obliczeń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np. 2024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24498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b="1" cap="none" spc="0">
                          <a:solidFill>
                            <a:schemeClr val="bg1"/>
                          </a:solidFill>
                        </a:rPr>
                        <a:t>B. Granice systemu i metodologia</a:t>
                      </a: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33728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Zakres analizy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☐ „od kołyski do bramy” ☐ „od kołyski do półki”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922015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Norma / standard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☐ ISO 14067 ☐ GHG Protocol ☐ PAS 2050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60404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Źródła danych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☐ Dane pierwotne ☐ Dane wtórne (baza Ecoinvent, Agribalyse itp.)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494701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Weryfikacja zewnętrzna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☐ TAK ☐ NIE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270028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b="1" cap="none" spc="0">
                          <a:solidFill>
                            <a:schemeClr val="bg1"/>
                          </a:solidFill>
                        </a:rPr>
                        <a:t>C. Wyniki PCF (emisje CO₂e)</a:t>
                      </a: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840757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Etap gospodarstwa (produkcja mleka)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kg CO₂e/kg produktu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123703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Transport mleka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kg CO₂e/kg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743162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Przetwórstwo i energia w zakładzie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kg CO₂e/kg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656315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Opakowanie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kg CO₂e/kg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064711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Transport do DC sieci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kg CO₂e/kg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4130480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Chłodzenie i magazynowanie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kg CO₂e/kg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890085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b="1" cap="none" spc="0">
                          <a:solidFill>
                            <a:schemeClr val="bg1"/>
                          </a:solidFill>
                        </a:rPr>
                        <a:t>Łączny ślad produktu (PCF)</a:t>
                      </a: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kg CO₂e/kg produktu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749483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b="1" cap="none" spc="0">
                          <a:solidFill>
                            <a:schemeClr val="bg1"/>
                          </a:solidFill>
                        </a:rPr>
                        <a:t>D. Dane środowiskowe uzupełniające</a:t>
                      </a: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207183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Zużycie energii elektrycznej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kWh/kg produktu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733464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Udział energii odnawialnej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%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109609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Zużycie wody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l/kg produktu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344839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Ilość odpadów produkcyjnych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% masy wsadu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573602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Masa opakowania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g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697580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Typ opakowania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np. PP, PET, PE, karton laminowany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660812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Zawartość PCR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%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55260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Recyklowalność opakowania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 % lub „TAK/NIE”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306443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b="1" cap="none" spc="0">
                          <a:solidFill>
                            <a:schemeClr val="bg1"/>
                          </a:solidFill>
                        </a:rPr>
                        <a:t>E. Działania redukcyjne i plan</a:t>
                      </a: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471788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Wdrożone działania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np. zmiana energii na OZE, redukcja grubości folii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061462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Planowane działania (2025–2027)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709734"/>
                  </a:ext>
                </a:extLst>
              </a:tr>
              <a:tr h="151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600" cap="none" spc="0">
                          <a:solidFill>
                            <a:schemeClr val="bg1"/>
                          </a:solidFill>
                        </a:rPr>
                        <a:t>Potwierdzenia i certyfikaty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600" cap="none" spc="0">
                          <a:solidFill>
                            <a:schemeClr val="bg1"/>
                          </a:solidFill>
                        </a:rPr>
                        <a:t>np. ISO 14001, ISO 14064, EPD</a:t>
                      </a: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600" cap="none" spc="0" dirty="0">
                        <a:solidFill>
                          <a:schemeClr val="bg1"/>
                        </a:solidFill>
                      </a:endParaRPr>
                    </a:p>
                  </a:txBody>
                  <a:tcPr marL="4975" marR="4975" marT="708" marB="3204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878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9859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EE84082-8727-3E3F-E3BF-704C6AB20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Wymogi – karta oceny produktu II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F3AC2591-6D46-BC36-F094-FA522EEC4A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4365116"/>
              </p:ext>
            </p:extLst>
          </p:nvPr>
        </p:nvGraphicFramePr>
        <p:xfrm>
          <a:off x="272144" y="1817914"/>
          <a:ext cx="11299744" cy="4480371"/>
        </p:xfrm>
        <a:graphic>
          <a:graphicData uri="http://schemas.openxmlformats.org/drawingml/2006/table">
            <a:tbl>
              <a:tblPr>
                <a:solidFill>
                  <a:srgbClr val="F2F2F2">
                    <a:alpha val="45098"/>
                  </a:srgbClr>
                </a:solidFill>
              </a:tblPr>
              <a:tblGrid>
                <a:gridCol w="2760449">
                  <a:extLst>
                    <a:ext uri="{9D8B030D-6E8A-4147-A177-3AD203B41FA5}">
                      <a16:colId xmlns:a16="http://schemas.microsoft.com/office/drawing/2014/main" val="2679276240"/>
                    </a:ext>
                  </a:extLst>
                </a:gridCol>
                <a:gridCol w="4504725">
                  <a:extLst>
                    <a:ext uri="{9D8B030D-6E8A-4147-A177-3AD203B41FA5}">
                      <a16:colId xmlns:a16="http://schemas.microsoft.com/office/drawing/2014/main" val="1304037702"/>
                    </a:ext>
                  </a:extLst>
                </a:gridCol>
                <a:gridCol w="2310254">
                  <a:extLst>
                    <a:ext uri="{9D8B030D-6E8A-4147-A177-3AD203B41FA5}">
                      <a16:colId xmlns:a16="http://schemas.microsoft.com/office/drawing/2014/main" val="1433732321"/>
                    </a:ext>
                  </a:extLst>
                </a:gridCol>
                <a:gridCol w="890409">
                  <a:extLst>
                    <a:ext uri="{9D8B030D-6E8A-4147-A177-3AD203B41FA5}">
                      <a16:colId xmlns:a16="http://schemas.microsoft.com/office/drawing/2014/main" val="2224043981"/>
                    </a:ext>
                  </a:extLst>
                </a:gridCol>
                <a:gridCol w="833907">
                  <a:extLst>
                    <a:ext uri="{9D8B030D-6E8A-4147-A177-3AD203B41FA5}">
                      <a16:colId xmlns:a16="http://schemas.microsoft.com/office/drawing/2014/main" val="720930825"/>
                    </a:ext>
                  </a:extLst>
                </a:gridCol>
              </a:tblGrid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Obszar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Wymaganie / pytanie audytowe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Dowód / dokument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Status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Priorytet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049401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b="1" cap="none" spc="0">
                          <a:solidFill>
                            <a:schemeClr val="tx1"/>
                          </a:solidFill>
                        </a:rPr>
                        <a:t>1. System zarządzania środowiskowego</a:t>
                      </a: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firma posiada wdrożony system ISO 14001 lub równoważny?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Certyfikat / polityka środowiskowa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🔵 Wysoki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695152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zidentyfikowano aspekty środowiskowe (energia, woda, odpady)?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Analiza aspektów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334988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b="1" cap="none" spc="0">
                          <a:solidFill>
                            <a:schemeClr val="tx1"/>
                          </a:solidFill>
                        </a:rPr>
                        <a:t>2. Raportowanie emisji</a:t>
                      </a: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obliczono emisje GHG (Scope 1–3)?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Raport GHG / ESG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🔵 Wysoki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54751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określono cele redukcji emisji (SBTi, wewnętrzne KPI)?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Plan działań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193263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b="1" cap="none" spc="0">
                          <a:solidFill>
                            <a:schemeClr val="tx1"/>
                          </a:solidFill>
                        </a:rPr>
                        <a:t>3. PCF / LCA produktów</a:t>
                      </a: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opracowano PCF dla głównych SKU?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Raport LCA / arkusze PCF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🔵 Wysoki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904589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analiza obejmuje etapy gospodarstwa, produkcji i opakowań?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Opis granic systemu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70389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b="1" cap="none" spc="0">
                          <a:solidFill>
                            <a:schemeClr val="tx1"/>
                          </a:solidFill>
                        </a:rPr>
                        <a:t>4. Energia i chłodnictwo</a:t>
                      </a: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monitorowana jest energia (kWh/kg)?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Raport energii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98256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stosowane są naturalne czynniki chłodnicze (CO₂/NH₃)?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Dane techniczne urządzeń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263217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b="1" cap="none" spc="0">
                          <a:solidFill>
                            <a:schemeClr val="tx1"/>
                          </a:solidFill>
                        </a:rPr>
                        <a:t>5. Surowce i dostawcy mleka</a:t>
                      </a: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zbierane są dane o emisjach u dostawców mleka?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Ankiety, umowy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🔵 Wysoki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767600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istnieje program redukcji emisji w gospodarstwach?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Plan / współpraca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997939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b="1" cap="none" spc="0">
                          <a:solidFill>
                            <a:schemeClr val="tx1"/>
                          </a:solidFill>
                        </a:rPr>
                        <a:t>6. Woda i odpady</a:t>
                      </a: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mierzony jest wskaźnik l/kg produktu?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Raport zużycia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582342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serwatka i odpady są zagospodarowywane?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Umowy / ewidencja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717325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b="1" cap="none" spc="0">
                          <a:solidFill>
                            <a:schemeClr val="tx1"/>
                          </a:solidFill>
                        </a:rPr>
                        <a:t>7. Opakowania</a:t>
                      </a: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opakowania są w 100% recyklingowalne lub z PCR?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Deklaracje dostawców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🔵 Wysoki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135534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raportowane są masy opakowań (EPR/BDO)?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 dirty="0">
                          <a:solidFill>
                            <a:schemeClr val="tx1"/>
                          </a:solidFill>
                        </a:rPr>
                        <a:t>Raport EPR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37789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b="1" cap="none" spc="0">
                          <a:solidFill>
                            <a:schemeClr val="tx1"/>
                          </a:solidFill>
                        </a:rPr>
                        <a:t>8. Komunikacja i etykietowanie</a:t>
                      </a: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stosowane są zweryfikowane etykiety środowiskowe (np. EPD)?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Raport / certyfikat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974651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claimy ekologiczne są udokumentowane (bez greenwashingu)?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Dowody / LCA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696907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b="1" cap="none" spc="0">
                          <a:solidFill>
                            <a:schemeClr val="tx1"/>
                          </a:solidFill>
                        </a:rPr>
                        <a:t>9. Audyty i zgodność</a:t>
                      </a: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dostępne są wyniki ostatniego audytu ESG/środowiskowego?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Raport audytu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094901"/>
                  </a:ext>
                </a:extLst>
              </a:tr>
              <a:tr h="23580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Czy zdefiniowano plan działań naprawczych (CAPA)?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Plan CAPA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900" cap="none" spc="0">
                          <a:solidFill>
                            <a:schemeClr val="tx1"/>
                          </a:solidFill>
                        </a:rPr>
                        <a:t>☐ Tak ☐ Nie</a:t>
                      </a: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9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9502" marR="9502" marT="48124" marB="47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119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7663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6662F35-8CAD-A0D1-899B-31DBAA9E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Wymogi – karta oceny produktu II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BBA9B7E0-48FA-9D13-5A72-398B46D961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0383736"/>
              </p:ext>
            </p:extLst>
          </p:nvPr>
        </p:nvGraphicFramePr>
        <p:xfrm>
          <a:off x="644056" y="2388006"/>
          <a:ext cx="10927829" cy="3641954"/>
        </p:xfrm>
        <a:graphic>
          <a:graphicData uri="http://schemas.openxmlformats.org/drawingml/2006/table">
            <a:tbl>
              <a:tblPr/>
              <a:tblGrid>
                <a:gridCol w="3783464">
                  <a:extLst>
                    <a:ext uri="{9D8B030D-6E8A-4147-A177-3AD203B41FA5}">
                      <a16:colId xmlns:a16="http://schemas.microsoft.com/office/drawing/2014/main" val="3916631519"/>
                    </a:ext>
                  </a:extLst>
                </a:gridCol>
                <a:gridCol w="7144365">
                  <a:extLst>
                    <a:ext uri="{9D8B030D-6E8A-4147-A177-3AD203B41FA5}">
                      <a16:colId xmlns:a16="http://schemas.microsoft.com/office/drawing/2014/main" val="2399739541"/>
                    </a:ext>
                  </a:extLst>
                </a:gridCol>
              </a:tblGrid>
              <a:tr h="5957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800"/>
                        <a:t>Poziom oceny</a:t>
                      </a:r>
                    </a:p>
                  </a:txBody>
                  <a:tcPr marL="137444" marR="137444" marT="68722" marB="687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800"/>
                        <a:t>Kryterium</a:t>
                      </a:r>
                    </a:p>
                  </a:txBody>
                  <a:tcPr marL="137444" marR="137444" marT="68722" marB="687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92974"/>
                  </a:ext>
                </a:extLst>
              </a:tr>
              <a:tr h="10153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800"/>
                        <a:t>🟢 </a:t>
                      </a:r>
                      <a:r>
                        <a:rPr lang="pl-PL" sz="2800" b="1"/>
                        <a:t>Wysoki</a:t>
                      </a:r>
                      <a:endParaRPr lang="pl-PL" sz="2800"/>
                    </a:p>
                  </a:txBody>
                  <a:tcPr marL="137444" marR="137444" marT="68722" marB="687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800"/>
                        <a:t>80–100% wymagań spełnione, dane PCF kompletne i zweryfikowane</a:t>
                      </a:r>
                    </a:p>
                  </a:txBody>
                  <a:tcPr marL="137444" marR="137444" marT="68722" marB="687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6788950"/>
                  </a:ext>
                </a:extLst>
              </a:tr>
              <a:tr h="10153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800"/>
                        <a:t>🟡 </a:t>
                      </a:r>
                      <a:r>
                        <a:rPr lang="pl-PL" sz="2800" b="1"/>
                        <a:t>Średni</a:t>
                      </a:r>
                      <a:endParaRPr lang="pl-PL" sz="2800"/>
                    </a:p>
                  </a:txBody>
                  <a:tcPr marL="137444" marR="137444" marT="68722" marB="687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800"/>
                        <a:t>50–79% wymagań, PCF częściowy, brak weryfikacji zewnętrznej</a:t>
                      </a:r>
                    </a:p>
                  </a:txBody>
                  <a:tcPr marL="137444" marR="137444" marT="68722" marB="687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612309"/>
                  </a:ext>
                </a:extLst>
              </a:tr>
              <a:tr h="10153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800"/>
                        <a:t>🔴 </a:t>
                      </a:r>
                      <a:r>
                        <a:rPr lang="pl-PL" sz="2800" b="1"/>
                        <a:t>Niski</a:t>
                      </a:r>
                      <a:endParaRPr lang="pl-PL" sz="2800"/>
                    </a:p>
                  </a:txBody>
                  <a:tcPr marL="137444" marR="137444" marT="68722" marB="687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800"/>
                        <a:t>&lt;50% wymagań, brak danych GHG lub systemu zarządzania</a:t>
                      </a:r>
                    </a:p>
                  </a:txBody>
                  <a:tcPr marL="137444" marR="137444" marT="68722" marB="687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873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427639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6306</Words>
  <Application>Microsoft Office PowerPoint</Application>
  <PresentationFormat>Panoramiczny</PresentationFormat>
  <Paragraphs>779</Paragraphs>
  <Slides>62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62</vt:i4>
      </vt:variant>
    </vt:vector>
  </HeadingPairs>
  <TitlesOfParts>
    <vt:vector size="68" baseType="lpstr">
      <vt:lpstr>Aptos</vt:lpstr>
      <vt:lpstr>Aptos Display</vt:lpstr>
      <vt:lpstr>Arial</vt:lpstr>
      <vt:lpstr>Symbol</vt:lpstr>
      <vt:lpstr>Times New Roman</vt:lpstr>
      <vt:lpstr>Motyw pakietu Office</vt:lpstr>
      <vt:lpstr>Ślad środowiskowy  i węglowy organizacji – wymogi stawiane przedsiębiorstwom mleczarskim przez odbiorców produktów</vt:lpstr>
      <vt:lpstr>Tematyka</vt:lpstr>
      <vt:lpstr>Definicje dotyczące określania śladu środowiskowego organizacji</vt:lpstr>
      <vt:lpstr>Ślad węglowy</vt:lpstr>
      <vt:lpstr>Ślad środowiskowy</vt:lpstr>
      <vt:lpstr>Ślad środowiskowy, a węglowy - przykład</vt:lpstr>
      <vt:lpstr>Ślad środowiskowy, a węglowy - różnice</vt:lpstr>
      <vt:lpstr>Life Cycle Assessment - LCA</vt:lpstr>
      <vt:lpstr>Life Cycle Assessment - określanie LCA I</vt:lpstr>
      <vt:lpstr>Life Cycle Assessment - określanie LCA II</vt:lpstr>
      <vt:lpstr>Szacowanie LCA - przykład</vt:lpstr>
      <vt:lpstr>Szacowanie LCA - przykład</vt:lpstr>
      <vt:lpstr>Szacowanie LCA - przykład</vt:lpstr>
      <vt:lpstr>Szacowanie LCA - przykład</vt:lpstr>
      <vt:lpstr>Szacowanie LCA - przykład</vt:lpstr>
      <vt:lpstr>Szacowanie LCA - przykład</vt:lpstr>
      <vt:lpstr>PCF – ślad węglowy produktu</vt:lpstr>
      <vt:lpstr>PCF – zakres obliczeń</vt:lpstr>
      <vt:lpstr>PCF – wynik kalkulacji</vt:lpstr>
      <vt:lpstr>PCF – cel kalulacji</vt:lpstr>
      <vt:lpstr>PCF – przykład</vt:lpstr>
      <vt:lpstr>PCF – przykład</vt:lpstr>
      <vt:lpstr>PCF – przykład</vt:lpstr>
      <vt:lpstr>PCF – przykład</vt:lpstr>
      <vt:lpstr>Mapowanie śladu środowiskowego organizacji</vt:lpstr>
      <vt:lpstr>Mapowanie śladu środowiskowego</vt:lpstr>
      <vt:lpstr>Zdefiniowanie granic organizacji</vt:lpstr>
      <vt:lpstr>Identyfikacja aspektów środowiskowych</vt:lpstr>
      <vt:lpstr>Zbieranie danych</vt:lpstr>
      <vt:lpstr>Analiza cyklu życia (LCA – Life Cycle Assessment)</vt:lpstr>
      <vt:lpstr>Wizualizacja wyników i identyfikacja „hotspotów”</vt:lpstr>
      <vt:lpstr>Narzędzia - wykres Pareto</vt:lpstr>
      <vt:lpstr>Narzędzia - wykres Pareto - przykład</vt:lpstr>
      <vt:lpstr>Narzędzia – mapa procesów</vt:lpstr>
      <vt:lpstr>Narzędzia – mapa procesów głównych (operacyjnych)</vt:lpstr>
      <vt:lpstr>Narzędzia – mapa procesów pomocniczych</vt:lpstr>
      <vt:lpstr>Narzędzia – mapa procesów zarządczych (nadzór i doskonalenie)</vt:lpstr>
      <vt:lpstr>Narzędzia - porównanie</vt:lpstr>
      <vt:lpstr>Elementy wpływające na ślad środowiskowy i węglowy organizacji</vt:lpstr>
      <vt:lpstr>Elementy wpływające na ślad środowiskowy i węglowy organizacji</vt:lpstr>
      <vt:lpstr>Elementy wpływające na ślad środowiskowy i węglowy organizacji</vt:lpstr>
      <vt:lpstr>Elementy wpływające na ślad środowiskowy i węglowy organizacji I</vt:lpstr>
      <vt:lpstr>Elementy wpływające na ślad środowiskowy i węglowy organizacji II</vt:lpstr>
      <vt:lpstr>Elementy wpływające na ślad środowiskowy i węglowy organizacji III</vt:lpstr>
      <vt:lpstr>Elementy wpływające na ślad środowiskowy i węglowy organizacji IV</vt:lpstr>
      <vt:lpstr> Ślad środowiskowy  i węglowy organizacji z punktu widzenia odbiorców produktów</vt:lpstr>
      <vt:lpstr>Ślad środowiskowy i węglowy organizacji z punktu widzenia odbiorców produktów</vt:lpstr>
      <vt:lpstr>Ślad środowiskowy i węglowy organizacji z punktu widzenia odbiorców produktów</vt:lpstr>
      <vt:lpstr>Transparentność w raportowaniu (ESG, CSRD)</vt:lpstr>
      <vt:lpstr>Niższy ślad węglowy = większa atrakcyjność rynkowa</vt:lpstr>
      <vt:lpstr>Świadomi konsumenci i zrównoważone surowce</vt:lpstr>
      <vt:lpstr>Relacje B2B i wymagania dostawców</vt:lpstr>
      <vt:lpstr>Certyfikacje i etykiety środowiskowe</vt:lpstr>
      <vt:lpstr>Znaczenie strategiczne śladu środowiskowego</vt:lpstr>
      <vt:lpstr>Wymogi stawiane producentom I </vt:lpstr>
      <vt:lpstr>Wymogi stawiane producentom II</vt:lpstr>
      <vt:lpstr>Wymogi stawiane producentom III</vt:lpstr>
      <vt:lpstr>Wymogi stawiane producentom IV</vt:lpstr>
      <vt:lpstr>Wymogi stawiane producentom V</vt:lpstr>
      <vt:lpstr>Wymogi – karta produktu – ślad weglowy</vt:lpstr>
      <vt:lpstr>Wymogi – karta oceny produktu II</vt:lpstr>
      <vt:lpstr>Wymogi – karta oceny produktu II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Artur Puławski</dc:creator>
  <cp:lastModifiedBy>Artur Puławski</cp:lastModifiedBy>
  <cp:revision>1</cp:revision>
  <dcterms:created xsi:type="dcterms:W3CDTF">2025-10-09T01:23:08Z</dcterms:created>
  <dcterms:modified xsi:type="dcterms:W3CDTF">2025-11-13T09:07:23Z</dcterms:modified>
</cp:coreProperties>
</file>